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8" r:id="rId2"/>
    <p:sldId id="257" r:id="rId3"/>
    <p:sldId id="280" r:id="rId4"/>
    <p:sldId id="274" r:id="rId5"/>
    <p:sldId id="277" r:id="rId6"/>
    <p:sldId id="272" r:id="rId7"/>
    <p:sldId id="268" r:id="rId8"/>
    <p:sldId id="260" r:id="rId9"/>
    <p:sldId id="271" r:id="rId10"/>
    <p:sldId id="281" r:id="rId11"/>
    <p:sldId id="270" r:id="rId12"/>
    <p:sldId id="267" r:id="rId13"/>
    <p:sldId id="266" r:id="rId14"/>
  </p:sldIdLst>
  <p:sldSz cx="12192000" cy="6858000"/>
  <p:notesSz cx="6888163" cy="100187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1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9" autoAdjust="0"/>
  </p:normalViewPr>
  <p:slideViewPr>
    <p:cSldViewPr snapToGrid="0" snapToObjects="1">
      <p:cViewPr varScale="1">
        <p:scale>
          <a:sx n="96" d="100"/>
          <a:sy n="96" d="100"/>
        </p:scale>
        <p:origin x="11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#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FD3033-970B-4E1F-AC58-352CA83EC729}" type="doc">
      <dgm:prSet loTypeId="urn:microsoft.com/office/officeart/2005/8/layout/hList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de-DE"/>
        </a:p>
      </dgm:t>
    </dgm:pt>
    <dgm:pt modelId="{A018BD76-0E30-47A2-9C84-FBAD691B67F3}">
      <dgm:prSet phldrT="[Text]" phldr="0" custT="1"/>
      <dgm:spPr>
        <a:solidFill>
          <a:srgbClr val="00B140"/>
        </a:solidFill>
        <a:ln>
          <a:solidFill>
            <a:srgbClr val="00B140"/>
          </a:solidFill>
        </a:ln>
      </dgm:spPr>
      <dgm:t>
        <a:bodyPr/>
        <a:lstStyle/>
        <a:p>
          <a:r>
            <a:rPr lang="de-DE" sz="2600" dirty="0"/>
            <a:t>Linnau</a:t>
          </a:r>
          <a:br>
            <a:rPr lang="de-DE" sz="2600" dirty="0"/>
          </a:br>
          <a:r>
            <a:rPr lang="de-DE" sz="2000" dirty="0"/>
            <a:t>Standort I</a:t>
          </a:r>
          <a:endParaRPr lang="de-DE" sz="2600" dirty="0"/>
        </a:p>
      </dgm:t>
    </dgm:pt>
    <dgm:pt modelId="{A412061B-0829-4B46-BB43-2F3A6A58D7D3}" type="parTrans" cxnId="{E9E8D7E5-997B-43C0-9FED-EF46EB7018A4}">
      <dgm:prSet/>
      <dgm:spPr/>
      <dgm:t>
        <a:bodyPr/>
        <a:lstStyle/>
        <a:p>
          <a:endParaRPr lang="de-DE"/>
        </a:p>
      </dgm:t>
    </dgm:pt>
    <dgm:pt modelId="{FB416E34-6F2F-411E-9ABB-AEBE7D194373}" type="sibTrans" cxnId="{E9E8D7E5-997B-43C0-9FED-EF46EB7018A4}">
      <dgm:prSet/>
      <dgm:spPr/>
      <dgm:t>
        <a:bodyPr/>
        <a:lstStyle/>
        <a:p>
          <a:endParaRPr lang="de-DE"/>
        </a:p>
      </dgm:t>
    </dgm:pt>
    <dgm:pt modelId="{672FDAED-3806-47A2-941A-09F613778404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2000" dirty="0">
              <a:solidFill>
                <a:srgbClr val="FF0000"/>
              </a:solidFill>
            </a:rPr>
            <a:t>Biogasanlage mit Gasproduktion</a:t>
          </a:r>
        </a:p>
      </dgm:t>
    </dgm:pt>
    <dgm:pt modelId="{6897DC4F-77DF-4086-B589-0382BA1A6528}" type="parTrans" cxnId="{6AAF5083-AAFB-4CC4-9C25-AA5083262283}">
      <dgm:prSet/>
      <dgm:spPr/>
      <dgm:t>
        <a:bodyPr/>
        <a:lstStyle/>
        <a:p>
          <a:endParaRPr lang="de-DE"/>
        </a:p>
      </dgm:t>
    </dgm:pt>
    <dgm:pt modelId="{5A929632-E509-4004-99B3-3664205143A6}" type="sibTrans" cxnId="{6AAF5083-AAFB-4CC4-9C25-AA5083262283}">
      <dgm:prSet/>
      <dgm:spPr/>
      <dgm:t>
        <a:bodyPr/>
        <a:lstStyle/>
        <a:p>
          <a:endParaRPr lang="de-DE"/>
        </a:p>
      </dgm:t>
    </dgm:pt>
    <dgm:pt modelId="{88E080DA-C63A-423D-847D-6FF3B7FDE6C9}">
      <dgm:prSet phldrT="[Text]" phldr="0" custT="1"/>
      <dgm:spPr>
        <a:solidFill>
          <a:srgbClr val="00B140"/>
        </a:solidFill>
        <a:ln>
          <a:solidFill>
            <a:srgbClr val="00B140"/>
          </a:solidFill>
        </a:ln>
      </dgm:spPr>
      <dgm:t>
        <a:bodyPr/>
        <a:lstStyle/>
        <a:p>
          <a:r>
            <a:rPr lang="de-DE" sz="2600" dirty="0" err="1"/>
            <a:t>Lindewitt</a:t>
          </a:r>
          <a:br>
            <a:rPr lang="de-DE" sz="2600" dirty="0"/>
          </a:br>
          <a:r>
            <a:rPr lang="de-DE" sz="2000" dirty="0"/>
            <a:t>Standort II</a:t>
          </a:r>
          <a:endParaRPr lang="de-DE" sz="2600" dirty="0"/>
        </a:p>
      </dgm:t>
    </dgm:pt>
    <dgm:pt modelId="{8BBEEE0B-FB10-4E8B-BDFA-4BAD702C7DDA}" type="parTrans" cxnId="{6A5313E7-BCF7-423B-80F7-4C822AFB0F45}">
      <dgm:prSet/>
      <dgm:spPr/>
      <dgm:t>
        <a:bodyPr/>
        <a:lstStyle/>
        <a:p>
          <a:endParaRPr lang="de-DE"/>
        </a:p>
      </dgm:t>
    </dgm:pt>
    <dgm:pt modelId="{8A90985C-2087-4869-9D16-E63ABBB09B97}" type="sibTrans" cxnId="{6A5313E7-BCF7-423B-80F7-4C822AFB0F45}">
      <dgm:prSet/>
      <dgm:spPr/>
      <dgm:t>
        <a:bodyPr/>
        <a:lstStyle/>
        <a:p>
          <a:endParaRPr lang="de-DE"/>
        </a:p>
      </dgm:t>
    </dgm:pt>
    <dgm:pt modelId="{B60FEE8B-9658-4628-AC01-B9280FBA761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de-DE" sz="2000" dirty="0"/>
        </a:p>
      </dgm:t>
    </dgm:pt>
    <dgm:pt modelId="{6A7FCB61-40AD-460F-9E7F-E11FD38CE208}" type="parTrans" cxnId="{4B75AD68-07BA-4E2F-8661-7A9CEA606A9F}">
      <dgm:prSet/>
      <dgm:spPr/>
      <dgm:t>
        <a:bodyPr/>
        <a:lstStyle/>
        <a:p>
          <a:endParaRPr lang="de-DE"/>
        </a:p>
      </dgm:t>
    </dgm:pt>
    <dgm:pt modelId="{ADBF962D-E193-4C5D-A277-FE8F532466EB}" type="sibTrans" cxnId="{4B75AD68-07BA-4E2F-8661-7A9CEA606A9F}">
      <dgm:prSet/>
      <dgm:spPr/>
      <dgm:t>
        <a:bodyPr/>
        <a:lstStyle/>
        <a:p>
          <a:endParaRPr lang="de-DE"/>
        </a:p>
      </dgm:t>
    </dgm:pt>
    <dgm:pt modelId="{6A8B2570-1D6C-424D-AFB8-63FD0C4B29CE}">
      <dgm:prSet phldrT="[Text]" phldr="0" custT="1"/>
      <dgm:spPr>
        <a:solidFill>
          <a:srgbClr val="00B140"/>
        </a:solidFill>
        <a:ln>
          <a:solidFill>
            <a:srgbClr val="00B140"/>
          </a:solidFill>
        </a:ln>
      </dgm:spPr>
      <dgm:t>
        <a:bodyPr/>
        <a:lstStyle/>
        <a:p>
          <a:r>
            <a:rPr lang="de-DE" sz="2600" dirty="0" err="1"/>
            <a:t>Lüngerau</a:t>
          </a:r>
          <a:br>
            <a:rPr lang="de-DE" sz="2600" dirty="0"/>
          </a:br>
          <a:r>
            <a:rPr lang="de-DE" sz="2000" dirty="0"/>
            <a:t>Standort III</a:t>
          </a:r>
          <a:endParaRPr lang="de-DE" sz="2600" dirty="0"/>
        </a:p>
      </dgm:t>
    </dgm:pt>
    <dgm:pt modelId="{4C38070A-2FE2-41C2-861F-F9AB89DBF423}" type="parTrans" cxnId="{4448FBD0-7B79-4DB3-9CEF-3F8044391D01}">
      <dgm:prSet/>
      <dgm:spPr/>
      <dgm:t>
        <a:bodyPr/>
        <a:lstStyle/>
        <a:p>
          <a:endParaRPr lang="de-DE"/>
        </a:p>
      </dgm:t>
    </dgm:pt>
    <dgm:pt modelId="{4CFA41BD-0D63-4260-8C0F-DA669D31B422}" type="sibTrans" cxnId="{4448FBD0-7B79-4DB3-9CEF-3F8044391D01}">
      <dgm:prSet/>
      <dgm:spPr/>
      <dgm:t>
        <a:bodyPr/>
        <a:lstStyle/>
        <a:p>
          <a:endParaRPr lang="de-DE"/>
        </a:p>
      </dgm:t>
    </dgm:pt>
    <dgm:pt modelId="{CD545F1F-8BF9-476D-9CF7-695378246BF8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de-DE" sz="2000" dirty="0"/>
        </a:p>
      </dgm:t>
    </dgm:pt>
    <dgm:pt modelId="{562BBF54-91D4-4A93-96EE-9CE0F0879E6F}" type="parTrans" cxnId="{8E3A2DF6-947B-4070-BE9E-B8A182C3688A}">
      <dgm:prSet/>
      <dgm:spPr/>
      <dgm:t>
        <a:bodyPr/>
        <a:lstStyle/>
        <a:p>
          <a:endParaRPr lang="de-DE"/>
        </a:p>
      </dgm:t>
    </dgm:pt>
    <dgm:pt modelId="{EB11A55D-E05F-47A6-86C2-97A9AB6371EF}" type="sibTrans" cxnId="{8E3A2DF6-947B-4070-BE9E-B8A182C3688A}">
      <dgm:prSet/>
      <dgm:spPr/>
      <dgm:t>
        <a:bodyPr/>
        <a:lstStyle/>
        <a:p>
          <a:endParaRPr lang="de-DE"/>
        </a:p>
      </dgm:t>
    </dgm:pt>
    <dgm:pt modelId="{8488A76B-83C8-4A6C-B2BA-95029518A6EC}">
      <dgm:prSet custT="1"/>
      <dgm:spPr/>
      <dgm:t>
        <a:bodyPr/>
        <a:lstStyle/>
        <a:p>
          <a:r>
            <a:rPr lang="de-DE" sz="2000" dirty="0"/>
            <a:t>BHKWs mit </a:t>
          </a:r>
          <a:br>
            <a:rPr lang="de-DE" sz="2000" dirty="0"/>
          </a:br>
          <a:r>
            <a:rPr lang="de-DE" sz="2000" dirty="0"/>
            <a:t>3.056 kW Leistung</a:t>
          </a:r>
        </a:p>
      </dgm:t>
    </dgm:pt>
    <dgm:pt modelId="{BFD23C5C-C8AB-419C-B5F6-A80CF38EED0A}" type="parTrans" cxnId="{44B97649-2A64-41D3-9360-D1E90E65F73A}">
      <dgm:prSet/>
      <dgm:spPr/>
      <dgm:t>
        <a:bodyPr/>
        <a:lstStyle/>
        <a:p>
          <a:endParaRPr lang="de-DE"/>
        </a:p>
      </dgm:t>
    </dgm:pt>
    <dgm:pt modelId="{DC2979E6-12CF-4B21-8202-F30E11531E93}" type="sibTrans" cxnId="{44B97649-2A64-41D3-9360-D1E90E65F73A}">
      <dgm:prSet/>
      <dgm:spPr/>
      <dgm:t>
        <a:bodyPr/>
        <a:lstStyle/>
        <a:p>
          <a:endParaRPr lang="de-DE"/>
        </a:p>
      </dgm:t>
    </dgm:pt>
    <dgm:pt modelId="{397D173F-A462-42AB-923D-ABA414244C34}">
      <dgm:prSet custT="1"/>
      <dgm:spPr/>
      <dgm:t>
        <a:bodyPr/>
        <a:lstStyle/>
        <a:p>
          <a:r>
            <a:rPr lang="de-DE" sz="2000" dirty="0"/>
            <a:t>Gasspeicher 15.000 m³ (60h)</a:t>
          </a:r>
        </a:p>
      </dgm:t>
    </dgm:pt>
    <dgm:pt modelId="{5D467408-C4A1-4E6E-8233-5EFAA74832B2}" type="parTrans" cxnId="{D9C5D416-728F-4625-A5B0-97EF18C585B6}">
      <dgm:prSet/>
      <dgm:spPr/>
      <dgm:t>
        <a:bodyPr/>
        <a:lstStyle/>
        <a:p>
          <a:endParaRPr lang="de-DE"/>
        </a:p>
      </dgm:t>
    </dgm:pt>
    <dgm:pt modelId="{6A3321D6-8143-4634-89B4-A2CD632E444F}" type="sibTrans" cxnId="{D9C5D416-728F-4625-A5B0-97EF18C585B6}">
      <dgm:prSet/>
      <dgm:spPr/>
      <dgm:t>
        <a:bodyPr/>
        <a:lstStyle/>
        <a:p>
          <a:endParaRPr lang="de-DE"/>
        </a:p>
      </dgm:t>
    </dgm:pt>
    <dgm:pt modelId="{3EE6101C-4F61-49E9-9467-8C0197F42B37}">
      <dgm:prSet custT="1"/>
      <dgm:spPr/>
      <dgm:t>
        <a:bodyPr/>
        <a:lstStyle/>
        <a:p>
          <a:r>
            <a:rPr lang="de-DE" sz="2000" dirty="0"/>
            <a:t>Wärmespeicher 1.000 m³ (40h)</a:t>
          </a:r>
        </a:p>
      </dgm:t>
    </dgm:pt>
    <dgm:pt modelId="{44C9A004-D95E-480A-8043-E06874845332}" type="parTrans" cxnId="{2A8E35E2-ADBC-41B5-9CDC-E1ABB31CF7DD}">
      <dgm:prSet/>
      <dgm:spPr/>
      <dgm:t>
        <a:bodyPr/>
        <a:lstStyle/>
        <a:p>
          <a:endParaRPr lang="de-DE"/>
        </a:p>
      </dgm:t>
    </dgm:pt>
    <dgm:pt modelId="{21D5DD09-8F58-402F-9C7E-31077DB3EA1D}" type="sibTrans" cxnId="{2A8E35E2-ADBC-41B5-9CDC-E1ABB31CF7DD}">
      <dgm:prSet/>
      <dgm:spPr/>
      <dgm:t>
        <a:bodyPr/>
        <a:lstStyle/>
        <a:p>
          <a:endParaRPr lang="de-DE"/>
        </a:p>
      </dgm:t>
    </dgm:pt>
    <dgm:pt modelId="{E37D6045-1656-42EB-87AD-05D1B9C0DC9F}">
      <dgm:prSet custT="1"/>
      <dgm:spPr/>
      <dgm:t>
        <a:bodyPr/>
        <a:lstStyle/>
        <a:p>
          <a:r>
            <a:rPr lang="de-DE" sz="2000" dirty="0"/>
            <a:t>Betriebsstunden im Jahr 1.150h</a:t>
          </a:r>
        </a:p>
      </dgm:t>
    </dgm:pt>
    <dgm:pt modelId="{A4A70DBB-8CDB-4313-BADB-6F90B13065B0}" type="parTrans" cxnId="{8B4EE0A5-CD96-42A9-BBE0-FD210FFD08B5}">
      <dgm:prSet/>
      <dgm:spPr/>
      <dgm:t>
        <a:bodyPr/>
        <a:lstStyle/>
        <a:p>
          <a:endParaRPr lang="de-DE"/>
        </a:p>
      </dgm:t>
    </dgm:pt>
    <dgm:pt modelId="{B28EA90B-5F36-4312-8D75-92D209A6784F}" type="sibTrans" cxnId="{8B4EE0A5-CD96-42A9-BBE0-FD210FFD08B5}">
      <dgm:prSet/>
      <dgm:spPr/>
      <dgm:t>
        <a:bodyPr/>
        <a:lstStyle/>
        <a:p>
          <a:endParaRPr lang="de-DE"/>
        </a:p>
      </dgm:t>
    </dgm:pt>
    <dgm:pt modelId="{3FE36337-8915-455A-B0BA-38CA9D727F3C}">
      <dgm:prSet custT="1"/>
      <dgm:spPr/>
      <dgm:t>
        <a:bodyPr/>
        <a:lstStyle/>
        <a:p>
          <a:r>
            <a:rPr lang="de-DE" sz="2000" dirty="0"/>
            <a:t>Gasspeicher 15.000 m³ (60h)</a:t>
          </a:r>
        </a:p>
      </dgm:t>
    </dgm:pt>
    <dgm:pt modelId="{FA67EE06-8551-4F04-B197-7863D48A4151}" type="parTrans" cxnId="{253E501B-83EE-4C3D-A25B-C563843992FD}">
      <dgm:prSet/>
      <dgm:spPr/>
      <dgm:t>
        <a:bodyPr/>
        <a:lstStyle/>
        <a:p>
          <a:endParaRPr lang="de-DE"/>
        </a:p>
      </dgm:t>
    </dgm:pt>
    <dgm:pt modelId="{34533302-E05C-4F02-A88A-9EC1BFFF1281}" type="sibTrans" cxnId="{253E501B-83EE-4C3D-A25B-C563843992FD}">
      <dgm:prSet/>
      <dgm:spPr/>
      <dgm:t>
        <a:bodyPr/>
        <a:lstStyle/>
        <a:p>
          <a:endParaRPr lang="de-DE"/>
        </a:p>
      </dgm:t>
    </dgm:pt>
    <dgm:pt modelId="{C02B1C04-4275-4BA4-86AC-E4419412CDE4}">
      <dgm:prSet custT="1"/>
      <dgm:spPr/>
      <dgm:t>
        <a:bodyPr/>
        <a:lstStyle/>
        <a:p>
          <a:r>
            <a:rPr lang="de-DE" sz="2000" dirty="0"/>
            <a:t>Wärmespeicher 1.500 m³ (60h)</a:t>
          </a:r>
        </a:p>
      </dgm:t>
    </dgm:pt>
    <dgm:pt modelId="{14E10997-DE9D-4263-8D2C-7F54C66347B3}" type="parTrans" cxnId="{07528EF9-D4AB-4743-9FE9-9A3816BBD888}">
      <dgm:prSet/>
      <dgm:spPr/>
      <dgm:t>
        <a:bodyPr/>
        <a:lstStyle/>
        <a:p>
          <a:endParaRPr lang="de-DE"/>
        </a:p>
      </dgm:t>
    </dgm:pt>
    <dgm:pt modelId="{4321C50D-6C42-4D62-AFC5-8A447AB40A7B}" type="sibTrans" cxnId="{07528EF9-D4AB-4743-9FE9-9A3816BBD888}">
      <dgm:prSet/>
      <dgm:spPr/>
      <dgm:t>
        <a:bodyPr/>
        <a:lstStyle/>
        <a:p>
          <a:endParaRPr lang="de-DE"/>
        </a:p>
      </dgm:t>
    </dgm:pt>
    <dgm:pt modelId="{2537F6DF-4F78-492C-B876-A6268DC6BFB6}">
      <dgm:prSet custT="1"/>
      <dgm:spPr/>
      <dgm:t>
        <a:bodyPr/>
        <a:lstStyle/>
        <a:p>
          <a:r>
            <a:rPr lang="de-DE" sz="2000" dirty="0"/>
            <a:t>Betriebsstunden im Jahr 1.050h</a:t>
          </a:r>
        </a:p>
      </dgm:t>
    </dgm:pt>
    <dgm:pt modelId="{98D0BB87-C4CA-42E0-A759-FA51CCAF0486}" type="parTrans" cxnId="{19F390A0-B1DD-4E78-8FF0-09200D9810DE}">
      <dgm:prSet/>
      <dgm:spPr/>
      <dgm:t>
        <a:bodyPr/>
        <a:lstStyle/>
        <a:p>
          <a:endParaRPr lang="de-DE"/>
        </a:p>
      </dgm:t>
    </dgm:pt>
    <dgm:pt modelId="{D5104070-43A7-46FA-BE75-2D771B7C5915}" type="sibTrans" cxnId="{19F390A0-B1DD-4E78-8FF0-09200D9810DE}">
      <dgm:prSet/>
      <dgm:spPr/>
      <dgm:t>
        <a:bodyPr/>
        <a:lstStyle/>
        <a:p>
          <a:endParaRPr lang="de-DE"/>
        </a:p>
      </dgm:t>
    </dgm:pt>
    <dgm:pt modelId="{4686406E-F4B3-45ED-96B4-1A07778AEB4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2000" dirty="0"/>
            <a:t>Gasspeicher 15.000 m³ (60h)</a:t>
          </a:r>
        </a:p>
      </dgm:t>
    </dgm:pt>
    <dgm:pt modelId="{4F4F5A58-B4FD-4633-A397-1439E208667F}" type="parTrans" cxnId="{940AFDF0-B3B8-420C-AFEA-CE2A11B9DF8C}">
      <dgm:prSet/>
      <dgm:spPr/>
      <dgm:t>
        <a:bodyPr/>
        <a:lstStyle/>
        <a:p>
          <a:endParaRPr lang="de-DE"/>
        </a:p>
      </dgm:t>
    </dgm:pt>
    <dgm:pt modelId="{942310F0-DEFF-4E5E-822A-3667F7148452}" type="sibTrans" cxnId="{940AFDF0-B3B8-420C-AFEA-CE2A11B9DF8C}">
      <dgm:prSet/>
      <dgm:spPr/>
      <dgm:t>
        <a:bodyPr/>
        <a:lstStyle/>
        <a:p>
          <a:endParaRPr lang="de-DE"/>
        </a:p>
      </dgm:t>
    </dgm:pt>
    <dgm:pt modelId="{51CC8F33-7EF4-4C20-80D5-CFA6134719D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2000" dirty="0"/>
            <a:t>Wärmespeicher 1.500 m³ (60h)</a:t>
          </a:r>
        </a:p>
      </dgm:t>
    </dgm:pt>
    <dgm:pt modelId="{159C812B-1AB8-4918-9E40-479E566B2B44}" type="parTrans" cxnId="{31AFE91B-0E5C-427C-B3D3-CC6289655CCC}">
      <dgm:prSet/>
      <dgm:spPr/>
      <dgm:t>
        <a:bodyPr/>
        <a:lstStyle/>
        <a:p>
          <a:endParaRPr lang="de-DE"/>
        </a:p>
      </dgm:t>
    </dgm:pt>
    <dgm:pt modelId="{616EDB7B-C5FD-4273-B431-AC3788CF01DD}" type="sibTrans" cxnId="{31AFE91B-0E5C-427C-B3D3-CC6289655CCC}">
      <dgm:prSet/>
      <dgm:spPr/>
      <dgm:t>
        <a:bodyPr/>
        <a:lstStyle/>
        <a:p>
          <a:endParaRPr lang="de-DE"/>
        </a:p>
      </dgm:t>
    </dgm:pt>
    <dgm:pt modelId="{A22AE58B-139A-4F4B-B56B-12A5958B5AF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2000" dirty="0"/>
            <a:t>Betriebsstunden im Jahr 1.050h</a:t>
          </a:r>
        </a:p>
      </dgm:t>
    </dgm:pt>
    <dgm:pt modelId="{7F33F6BC-FCE4-4A6D-B02A-4EFF37A1C05F}" type="parTrans" cxnId="{4DCCF502-CD1F-4F29-B4DF-3CE026B3DF5A}">
      <dgm:prSet/>
      <dgm:spPr/>
      <dgm:t>
        <a:bodyPr/>
        <a:lstStyle/>
        <a:p>
          <a:endParaRPr lang="de-DE"/>
        </a:p>
      </dgm:t>
    </dgm:pt>
    <dgm:pt modelId="{90E2523D-4032-4548-BCC0-6E26420D3D6C}" type="sibTrans" cxnId="{4DCCF502-CD1F-4F29-B4DF-3CE026B3DF5A}">
      <dgm:prSet/>
      <dgm:spPr/>
      <dgm:t>
        <a:bodyPr/>
        <a:lstStyle/>
        <a:p>
          <a:endParaRPr lang="de-DE"/>
        </a:p>
      </dgm:t>
    </dgm:pt>
    <dgm:pt modelId="{B4906C9D-79C8-42D6-A53E-B26BB0053EA1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de-DE" sz="2000" dirty="0"/>
        </a:p>
      </dgm:t>
    </dgm:pt>
    <dgm:pt modelId="{624DB35A-B550-4CE0-805A-52108B14FE53}" type="parTrans" cxnId="{4D0E2C6E-133A-490B-A228-CB48EAA5F97E}">
      <dgm:prSet/>
      <dgm:spPr/>
      <dgm:t>
        <a:bodyPr/>
        <a:lstStyle/>
        <a:p>
          <a:endParaRPr lang="de-DE"/>
        </a:p>
      </dgm:t>
    </dgm:pt>
    <dgm:pt modelId="{F63711EF-4050-409A-BA0F-739A326317B2}" type="sibTrans" cxnId="{4D0E2C6E-133A-490B-A228-CB48EAA5F97E}">
      <dgm:prSet/>
      <dgm:spPr/>
      <dgm:t>
        <a:bodyPr/>
        <a:lstStyle/>
        <a:p>
          <a:endParaRPr lang="de-DE"/>
        </a:p>
      </dgm:t>
    </dgm:pt>
    <dgm:pt modelId="{7D3AB526-82F3-45C3-AE86-9E49B4C3CF8A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2000" dirty="0"/>
            <a:t>BHKW mit </a:t>
          </a:r>
          <a:br>
            <a:rPr lang="de-DE" sz="2000" dirty="0"/>
          </a:br>
          <a:r>
            <a:rPr lang="de-DE" sz="2000" dirty="0"/>
            <a:t>3.349 kW Leistung</a:t>
          </a:r>
        </a:p>
      </dgm:t>
    </dgm:pt>
    <dgm:pt modelId="{DCB64F92-2D72-4F4A-8A6A-D6969D711E5C}" type="parTrans" cxnId="{22ED60CF-CD8E-4D92-91F5-44E3B1E7FD71}">
      <dgm:prSet/>
      <dgm:spPr/>
      <dgm:t>
        <a:bodyPr/>
        <a:lstStyle/>
        <a:p>
          <a:endParaRPr lang="de-DE"/>
        </a:p>
      </dgm:t>
    </dgm:pt>
    <dgm:pt modelId="{33661560-6058-4930-9533-394CF1B1EC29}" type="sibTrans" cxnId="{22ED60CF-CD8E-4D92-91F5-44E3B1E7FD71}">
      <dgm:prSet/>
      <dgm:spPr/>
      <dgm:t>
        <a:bodyPr/>
        <a:lstStyle/>
        <a:p>
          <a:endParaRPr lang="de-DE"/>
        </a:p>
      </dgm:t>
    </dgm:pt>
    <dgm:pt modelId="{36C0B72A-9D28-41CC-AA1A-810D1044C47F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de-DE" sz="2000" dirty="0"/>
        </a:p>
      </dgm:t>
    </dgm:pt>
    <dgm:pt modelId="{C5994351-8FF7-4AAB-B1CC-C3EE879AAF47}" type="parTrans" cxnId="{42173623-978A-4072-BB46-F9DAC5D89B07}">
      <dgm:prSet/>
      <dgm:spPr/>
      <dgm:t>
        <a:bodyPr/>
        <a:lstStyle/>
        <a:p>
          <a:endParaRPr lang="de-DE"/>
        </a:p>
      </dgm:t>
    </dgm:pt>
    <dgm:pt modelId="{E32DC9C1-ABF7-4B44-AA75-BEF9E068BFC2}" type="sibTrans" cxnId="{42173623-978A-4072-BB46-F9DAC5D89B07}">
      <dgm:prSet/>
      <dgm:spPr/>
      <dgm:t>
        <a:bodyPr/>
        <a:lstStyle/>
        <a:p>
          <a:endParaRPr lang="de-DE"/>
        </a:p>
      </dgm:t>
    </dgm:pt>
    <dgm:pt modelId="{D5C86A68-519E-4FDF-B6A9-4EA322C69BC2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2000" dirty="0"/>
            <a:t>BHKW mit </a:t>
          </a:r>
          <a:br>
            <a:rPr lang="de-DE" sz="2000" dirty="0"/>
          </a:br>
          <a:r>
            <a:rPr lang="de-DE" sz="2000" dirty="0"/>
            <a:t>3.349 kW Leistung</a:t>
          </a:r>
        </a:p>
      </dgm:t>
    </dgm:pt>
    <dgm:pt modelId="{C70ADBAF-C4D7-4EA7-BABF-3992138E76B2}" type="parTrans" cxnId="{62CE8ECA-EDCC-4654-9D61-5783907A7FA7}">
      <dgm:prSet/>
      <dgm:spPr/>
      <dgm:t>
        <a:bodyPr/>
        <a:lstStyle/>
        <a:p>
          <a:endParaRPr lang="de-DE"/>
        </a:p>
      </dgm:t>
    </dgm:pt>
    <dgm:pt modelId="{3771D6BA-EF78-4B9E-BD61-332777DE1D70}" type="sibTrans" cxnId="{62CE8ECA-EDCC-4654-9D61-5783907A7FA7}">
      <dgm:prSet/>
      <dgm:spPr/>
      <dgm:t>
        <a:bodyPr/>
        <a:lstStyle/>
        <a:p>
          <a:endParaRPr lang="de-DE"/>
        </a:p>
      </dgm:t>
    </dgm:pt>
    <dgm:pt modelId="{61327111-2550-4361-BACB-AD3DB7CBC998}" type="pres">
      <dgm:prSet presAssocID="{B3FD3033-970B-4E1F-AC58-352CA83EC729}" presName="Name0" presStyleCnt="0">
        <dgm:presLayoutVars>
          <dgm:dir/>
          <dgm:animLvl val="lvl"/>
          <dgm:resizeHandles val="exact"/>
        </dgm:presLayoutVars>
      </dgm:prSet>
      <dgm:spPr/>
    </dgm:pt>
    <dgm:pt modelId="{A97E37C1-2F12-4F00-BADF-333679279210}" type="pres">
      <dgm:prSet presAssocID="{A018BD76-0E30-47A2-9C84-FBAD691B67F3}" presName="composite" presStyleCnt="0"/>
      <dgm:spPr/>
    </dgm:pt>
    <dgm:pt modelId="{F285A97A-0F10-4003-8E85-CD3F1CF9EDC7}" type="pres">
      <dgm:prSet presAssocID="{A018BD76-0E30-47A2-9C84-FBAD691B67F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668647C-09B6-4450-8268-3B488A3295B2}" type="pres">
      <dgm:prSet presAssocID="{A018BD76-0E30-47A2-9C84-FBAD691B67F3}" presName="desTx" presStyleLbl="alignAccFollowNode1" presStyleIdx="0" presStyleCnt="3">
        <dgm:presLayoutVars>
          <dgm:bulletEnabled val="1"/>
        </dgm:presLayoutVars>
      </dgm:prSet>
      <dgm:spPr/>
    </dgm:pt>
    <dgm:pt modelId="{0F758351-C981-489F-9ABF-D111424869E6}" type="pres">
      <dgm:prSet presAssocID="{FB416E34-6F2F-411E-9ABB-AEBE7D194373}" presName="space" presStyleCnt="0"/>
      <dgm:spPr/>
    </dgm:pt>
    <dgm:pt modelId="{D3007F36-6465-4DE1-8579-B7337C2D0B6C}" type="pres">
      <dgm:prSet presAssocID="{88E080DA-C63A-423D-847D-6FF3B7FDE6C9}" presName="composite" presStyleCnt="0"/>
      <dgm:spPr/>
    </dgm:pt>
    <dgm:pt modelId="{4164E0F7-5535-4367-B1DF-B8FADB712AD5}" type="pres">
      <dgm:prSet presAssocID="{88E080DA-C63A-423D-847D-6FF3B7FDE6C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F9CC0CB-CA0F-4E4B-97D7-C81BBC95DB0D}" type="pres">
      <dgm:prSet presAssocID="{88E080DA-C63A-423D-847D-6FF3B7FDE6C9}" presName="desTx" presStyleLbl="alignAccFollowNode1" presStyleIdx="1" presStyleCnt="3">
        <dgm:presLayoutVars>
          <dgm:bulletEnabled val="1"/>
        </dgm:presLayoutVars>
      </dgm:prSet>
      <dgm:spPr/>
    </dgm:pt>
    <dgm:pt modelId="{FA0FE2B5-349B-4133-91FC-15E844B88B64}" type="pres">
      <dgm:prSet presAssocID="{8A90985C-2087-4869-9D16-E63ABBB09B97}" presName="space" presStyleCnt="0"/>
      <dgm:spPr/>
    </dgm:pt>
    <dgm:pt modelId="{0C66AAF6-EFED-432E-95B5-8C32A72FB905}" type="pres">
      <dgm:prSet presAssocID="{6A8B2570-1D6C-424D-AFB8-63FD0C4B29CE}" presName="composite" presStyleCnt="0"/>
      <dgm:spPr/>
    </dgm:pt>
    <dgm:pt modelId="{E7BE5799-D11C-49E4-B76A-6275EA476FF7}" type="pres">
      <dgm:prSet presAssocID="{6A8B2570-1D6C-424D-AFB8-63FD0C4B29C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A3CB5C0-652C-49D1-968C-AF7679732772}" type="pres">
      <dgm:prSet presAssocID="{6A8B2570-1D6C-424D-AFB8-63FD0C4B29CE}" presName="desTx" presStyleLbl="alignAccFollowNode1" presStyleIdx="2" presStyleCnt="3" custLinFactNeighborX="102" custLinFactNeighborY="-1105">
        <dgm:presLayoutVars>
          <dgm:bulletEnabled val="1"/>
        </dgm:presLayoutVars>
      </dgm:prSet>
      <dgm:spPr/>
    </dgm:pt>
  </dgm:ptLst>
  <dgm:cxnLst>
    <dgm:cxn modelId="{4DCCF502-CD1F-4F29-B4DF-3CE026B3DF5A}" srcId="{6A8B2570-1D6C-424D-AFB8-63FD0C4B29CE}" destId="{A22AE58B-139A-4F4B-B56B-12A5958B5AF6}" srcOrd="5" destOrd="0" parTransId="{7F33F6BC-FCE4-4A6D-B02A-4EFF37A1C05F}" sibTransId="{90E2523D-4032-4548-BCC0-6E26420D3D6C}"/>
    <dgm:cxn modelId="{A93F0D04-5D9C-4CA6-B287-B80B2CE5C06C}" type="presOf" srcId="{2537F6DF-4F78-492C-B876-A6268DC6BFB6}" destId="{4F9CC0CB-CA0F-4E4B-97D7-C81BBC95DB0D}" srcOrd="0" destOrd="5" presId="urn:microsoft.com/office/officeart/2005/8/layout/hList1"/>
    <dgm:cxn modelId="{FC3FC410-C43D-41B8-9695-A67E4A2842C1}" type="presOf" srcId="{672FDAED-3806-47A2-941A-09F613778404}" destId="{A668647C-09B6-4450-8268-3B488A3295B2}" srcOrd="0" destOrd="0" presId="urn:microsoft.com/office/officeart/2005/8/layout/hList1"/>
    <dgm:cxn modelId="{D9C5D416-728F-4625-A5B0-97EF18C585B6}" srcId="{A018BD76-0E30-47A2-9C84-FBAD691B67F3}" destId="{397D173F-A462-42AB-923D-ABA414244C34}" srcOrd="2" destOrd="0" parTransId="{5D467408-C4A1-4E6E-8233-5EFAA74832B2}" sibTransId="{6A3321D6-8143-4634-89B4-A2CD632E444F}"/>
    <dgm:cxn modelId="{223E0E1B-05DD-4D68-A3A6-E2322B38842A}" type="presOf" srcId="{88E080DA-C63A-423D-847D-6FF3B7FDE6C9}" destId="{4164E0F7-5535-4367-B1DF-B8FADB712AD5}" srcOrd="0" destOrd="0" presId="urn:microsoft.com/office/officeart/2005/8/layout/hList1"/>
    <dgm:cxn modelId="{253E501B-83EE-4C3D-A25B-C563843992FD}" srcId="{88E080DA-C63A-423D-847D-6FF3B7FDE6C9}" destId="{3FE36337-8915-455A-B0BA-38CA9D727F3C}" srcOrd="3" destOrd="0" parTransId="{FA67EE06-8551-4F04-B197-7863D48A4151}" sibTransId="{34533302-E05C-4F02-A88A-9EC1BFFF1281}"/>
    <dgm:cxn modelId="{31AFE91B-0E5C-427C-B3D3-CC6289655CCC}" srcId="{6A8B2570-1D6C-424D-AFB8-63FD0C4B29CE}" destId="{51CC8F33-7EF4-4C20-80D5-CFA6134719D6}" srcOrd="4" destOrd="0" parTransId="{159C812B-1AB8-4918-9E40-479E566B2B44}" sibTransId="{616EDB7B-C5FD-4273-B431-AC3788CF01DD}"/>
    <dgm:cxn modelId="{42173623-978A-4072-BB46-F9DAC5D89B07}" srcId="{6A8B2570-1D6C-424D-AFB8-63FD0C4B29CE}" destId="{36C0B72A-9D28-41CC-AA1A-810D1044C47F}" srcOrd="1" destOrd="0" parTransId="{C5994351-8FF7-4AAB-B1CC-C3EE879AAF47}" sibTransId="{E32DC9C1-ABF7-4B44-AA75-BEF9E068BFC2}"/>
    <dgm:cxn modelId="{12B20829-1AC3-4D9F-BBE7-20845557B328}" type="presOf" srcId="{3FE36337-8915-455A-B0BA-38CA9D727F3C}" destId="{4F9CC0CB-CA0F-4E4B-97D7-C81BBC95DB0D}" srcOrd="0" destOrd="3" presId="urn:microsoft.com/office/officeart/2005/8/layout/hList1"/>
    <dgm:cxn modelId="{465CA22F-B6F7-46D8-B315-DC97FDF488F0}" type="presOf" srcId="{A018BD76-0E30-47A2-9C84-FBAD691B67F3}" destId="{F285A97A-0F10-4003-8E85-CD3F1CF9EDC7}" srcOrd="0" destOrd="0" presId="urn:microsoft.com/office/officeart/2005/8/layout/hList1"/>
    <dgm:cxn modelId="{80B42735-DD32-403D-A174-56FC4C18BA2E}" type="presOf" srcId="{36C0B72A-9D28-41CC-AA1A-810D1044C47F}" destId="{9A3CB5C0-652C-49D1-968C-AF7679732772}" srcOrd="0" destOrd="1" presId="urn:microsoft.com/office/officeart/2005/8/layout/hList1"/>
    <dgm:cxn modelId="{CDA52944-F513-499D-BA66-9BC02620EECE}" type="presOf" srcId="{8488A76B-83C8-4A6C-B2BA-95029518A6EC}" destId="{A668647C-09B6-4450-8268-3B488A3295B2}" srcOrd="0" destOrd="1" presId="urn:microsoft.com/office/officeart/2005/8/layout/hList1"/>
    <dgm:cxn modelId="{6732A564-7F18-4E92-807B-E3F17E57938D}" type="presOf" srcId="{3EE6101C-4F61-49E9-9467-8C0197F42B37}" destId="{A668647C-09B6-4450-8268-3B488A3295B2}" srcOrd="0" destOrd="3" presId="urn:microsoft.com/office/officeart/2005/8/layout/hList1"/>
    <dgm:cxn modelId="{4B75AD68-07BA-4E2F-8661-7A9CEA606A9F}" srcId="{88E080DA-C63A-423D-847D-6FF3B7FDE6C9}" destId="{B60FEE8B-9658-4628-AC01-B9280FBA761E}" srcOrd="0" destOrd="0" parTransId="{6A7FCB61-40AD-460F-9E7F-E11FD38CE208}" sibTransId="{ADBF962D-E193-4C5D-A277-FE8F532466EB}"/>
    <dgm:cxn modelId="{44B97649-2A64-41D3-9360-D1E90E65F73A}" srcId="{A018BD76-0E30-47A2-9C84-FBAD691B67F3}" destId="{8488A76B-83C8-4A6C-B2BA-95029518A6EC}" srcOrd="1" destOrd="0" parTransId="{BFD23C5C-C8AB-419C-B5F6-A80CF38EED0A}" sibTransId="{DC2979E6-12CF-4B21-8202-F30E11531E93}"/>
    <dgm:cxn modelId="{4D0E2C6E-133A-490B-A228-CB48EAA5F97E}" srcId="{88E080DA-C63A-423D-847D-6FF3B7FDE6C9}" destId="{B4906C9D-79C8-42D6-A53E-B26BB0053EA1}" srcOrd="1" destOrd="0" parTransId="{624DB35A-B550-4CE0-805A-52108B14FE53}" sibTransId="{F63711EF-4050-409A-BA0F-739A326317B2}"/>
    <dgm:cxn modelId="{EA4EC34F-E8B3-4E33-B2D1-9BE25D2C3CD5}" type="presOf" srcId="{397D173F-A462-42AB-923D-ABA414244C34}" destId="{A668647C-09B6-4450-8268-3B488A3295B2}" srcOrd="0" destOrd="2" presId="urn:microsoft.com/office/officeart/2005/8/layout/hList1"/>
    <dgm:cxn modelId="{E81FC852-BA55-4E10-9C77-770FFE204F28}" type="presOf" srcId="{B60FEE8B-9658-4628-AC01-B9280FBA761E}" destId="{4F9CC0CB-CA0F-4E4B-97D7-C81BBC95DB0D}" srcOrd="0" destOrd="0" presId="urn:microsoft.com/office/officeart/2005/8/layout/hList1"/>
    <dgm:cxn modelId="{6FFB2854-F20D-40ED-9770-48DC6AA9C0AF}" type="presOf" srcId="{6A8B2570-1D6C-424D-AFB8-63FD0C4B29CE}" destId="{E7BE5799-D11C-49E4-B76A-6275EA476FF7}" srcOrd="0" destOrd="0" presId="urn:microsoft.com/office/officeart/2005/8/layout/hList1"/>
    <dgm:cxn modelId="{6AAF5083-AAFB-4CC4-9C25-AA5083262283}" srcId="{A018BD76-0E30-47A2-9C84-FBAD691B67F3}" destId="{672FDAED-3806-47A2-941A-09F613778404}" srcOrd="0" destOrd="0" parTransId="{6897DC4F-77DF-4086-B589-0382BA1A6528}" sibTransId="{5A929632-E509-4004-99B3-3664205143A6}"/>
    <dgm:cxn modelId="{74D99E84-317A-43FD-8EA8-5AE88D8799C1}" type="presOf" srcId="{7D3AB526-82F3-45C3-AE86-9E49B4C3CF8A}" destId="{4F9CC0CB-CA0F-4E4B-97D7-C81BBC95DB0D}" srcOrd="0" destOrd="2" presId="urn:microsoft.com/office/officeart/2005/8/layout/hList1"/>
    <dgm:cxn modelId="{397C6293-AF32-417A-9D52-8560E9A28866}" type="presOf" srcId="{B3FD3033-970B-4E1F-AC58-352CA83EC729}" destId="{61327111-2550-4361-BACB-AD3DB7CBC998}" srcOrd="0" destOrd="0" presId="urn:microsoft.com/office/officeart/2005/8/layout/hList1"/>
    <dgm:cxn modelId="{19F390A0-B1DD-4E78-8FF0-09200D9810DE}" srcId="{88E080DA-C63A-423D-847D-6FF3B7FDE6C9}" destId="{2537F6DF-4F78-492C-B876-A6268DC6BFB6}" srcOrd="5" destOrd="0" parTransId="{98D0BB87-C4CA-42E0-A759-FA51CCAF0486}" sibTransId="{D5104070-43A7-46FA-BE75-2D771B7C5915}"/>
    <dgm:cxn modelId="{8B4EE0A5-CD96-42A9-BBE0-FD210FFD08B5}" srcId="{A018BD76-0E30-47A2-9C84-FBAD691B67F3}" destId="{E37D6045-1656-42EB-87AD-05D1B9C0DC9F}" srcOrd="4" destOrd="0" parTransId="{A4A70DBB-8CDB-4313-BADB-6F90B13065B0}" sibTransId="{B28EA90B-5F36-4312-8D75-92D209A6784F}"/>
    <dgm:cxn modelId="{A4DE3DB4-27C8-4AD3-8D07-0ECE51D33BF3}" type="presOf" srcId="{CD545F1F-8BF9-476D-9CF7-695378246BF8}" destId="{9A3CB5C0-652C-49D1-968C-AF7679732772}" srcOrd="0" destOrd="0" presId="urn:microsoft.com/office/officeart/2005/8/layout/hList1"/>
    <dgm:cxn modelId="{6DDD56C3-7D73-4739-87DC-434DCF2237A6}" type="presOf" srcId="{51CC8F33-7EF4-4C20-80D5-CFA6134719D6}" destId="{9A3CB5C0-652C-49D1-968C-AF7679732772}" srcOrd="0" destOrd="4" presId="urn:microsoft.com/office/officeart/2005/8/layout/hList1"/>
    <dgm:cxn modelId="{62CE8ECA-EDCC-4654-9D61-5783907A7FA7}" srcId="{6A8B2570-1D6C-424D-AFB8-63FD0C4B29CE}" destId="{D5C86A68-519E-4FDF-B6A9-4EA322C69BC2}" srcOrd="2" destOrd="0" parTransId="{C70ADBAF-C4D7-4EA7-BABF-3992138E76B2}" sibTransId="{3771D6BA-EF78-4B9E-BD61-332777DE1D70}"/>
    <dgm:cxn modelId="{7123A4CE-1987-4575-8E4F-6751D112D73F}" type="presOf" srcId="{C02B1C04-4275-4BA4-86AC-E4419412CDE4}" destId="{4F9CC0CB-CA0F-4E4B-97D7-C81BBC95DB0D}" srcOrd="0" destOrd="4" presId="urn:microsoft.com/office/officeart/2005/8/layout/hList1"/>
    <dgm:cxn modelId="{22ED60CF-CD8E-4D92-91F5-44E3B1E7FD71}" srcId="{88E080DA-C63A-423D-847D-6FF3B7FDE6C9}" destId="{7D3AB526-82F3-45C3-AE86-9E49B4C3CF8A}" srcOrd="2" destOrd="0" parTransId="{DCB64F92-2D72-4F4A-8A6A-D6969D711E5C}" sibTransId="{33661560-6058-4930-9533-394CF1B1EC29}"/>
    <dgm:cxn modelId="{4448FBD0-7B79-4DB3-9CEF-3F8044391D01}" srcId="{B3FD3033-970B-4E1F-AC58-352CA83EC729}" destId="{6A8B2570-1D6C-424D-AFB8-63FD0C4B29CE}" srcOrd="2" destOrd="0" parTransId="{4C38070A-2FE2-41C2-861F-F9AB89DBF423}" sibTransId="{4CFA41BD-0D63-4260-8C0F-DA669D31B422}"/>
    <dgm:cxn modelId="{EE39DCD2-39BD-48D0-B479-49ED41047372}" type="presOf" srcId="{A22AE58B-139A-4F4B-B56B-12A5958B5AF6}" destId="{9A3CB5C0-652C-49D1-968C-AF7679732772}" srcOrd="0" destOrd="5" presId="urn:microsoft.com/office/officeart/2005/8/layout/hList1"/>
    <dgm:cxn modelId="{5C0C9ADF-C2A5-4272-8C11-B600232B2F06}" type="presOf" srcId="{D5C86A68-519E-4FDF-B6A9-4EA322C69BC2}" destId="{9A3CB5C0-652C-49D1-968C-AF7679732772}" srcOrd="0" destOrd="2" presId="urn:microsoft.com/office/officeart/2005/8/layout/hList1"/>
    <dgm:cxn modelId="{35AA03E2-8C28-4E21-A0E0-D15E11B7D2C7}" type="presOf" srcId="{4686406E-F4B3-45ED-96B4-1A07778AEB47}" destId="{9A3CB5C0-652C-49D1-968C-AF7679732772}" srcOrd="0" destOrd="3" presId="urn:microsoft.com/office/officeart/2005/8/layout/hList1"/>
    <dgm:cxn modelId="{2A8E35E2-ADBC-41B5-9CDC-E1ABB31CF7DD}" srcId="{A018BD76-0E30-47A2-9C84-FBAD691B67F3}" destId="{3EE6101C-4F61-49E9-9467-8C0197F42B37}" srcOrd="3" destOrd="0" parTransId="{44C9A004-D95E-480A-8043-E06874845332}" sibTransId="{21D5DD09-8F58-402F-9C7E-31077DB3EA1D}"/>
    <dgm:cxn modelId="{E9E8D7E5-997B-43C0-9FED-EF46EB7018A4}" srcId="{B3FD3033-970B-4E1F-AC58-352CA83EC729}" destId="{A018BD76-0E30-47A2-9C84-FBAD691B67F3}" srcOrd="0" destOrd="0" parTransId="{A412061B-0829-4B46-BB43-2F3A6A58D7D3}" sibTransId="{FB416E34-6F2F-411E-9ABB-AEBE7D194373}"/>
    <dgm:cxn modelId="{6A5313E7-BCF7-423B-80F7-4C822AFB0F45}" srcId="{B3FD3033-970B-4E1F-AC58-352CA83EC729}" destId="{88E080DA-C63A-423D-847D-6FF3B7FDE6C9}" srcOrd="1" destOrd="0" parTransId="{8BBEEE0B-FB10-4E8B-BDFA-4BAD702C7DDA}" sibTransId="{8A90985C-2087-4869-9D16-E63ABBB09B97}"/>
    <dgm:cxn modelId="{CB9314E8-8EE1-476F-BCAE-806315BCA212}" type="presOf" srcId="{E37D6045-1656-42EB-87AD-05D1B9C0DC9F}" destId="{A668647C-09B6-4450-8268-3B488A3295B2}" srcOrd="0" destOrd="4" presId="urn:microsoft.com/office/officeart/2005/8/layout/hList1"/>
    <dgm:cxn modelId="{F1EC34EC-7A03-4965-8ECD-E43C264223E1}" type="presOf" srcId="{B4906C9D-79C8-42D6-A53E-B26BB0053EA1}" destId="{4F9CC0CB-CA0F-4E4B-97D7-C81BBC95DB0D}" srcOrd="0" destOrd="1" presId="urn:microsoft.com/office/officeart/2005/8/layout/hList1"/>
    <dgm:cxn modelId="{940AFDF0-B3B8-420C-AFEA-CE2A11B9DF8C}" srcId="{6A8B2570-1D6C-424D-AFB8-63FD0C4B29CE}" destId="{4686406E-F4B3-45ED-96B4-1A07778AEB47}" srcOrd="3" destOrd="0" parTransId="{4F4F5A58-B4FD-4633-A397-1439E208667F}" sibTransId="{942310F0-DEFF-4E5E-822A-3667F7148452}"/>
    <dgm:cxn modelId="{8E3A2DF6-947B-4070-BE9E-B8A182C3688A}" srcId="{6A8B2570-1D6C-424D-AFB8-63FD0C4B29CE}" destId="{CD545F1F-8BF9-476D-9CF7-695378246BF8}" srcOrd="0" destOrd="0" parTransId="{562BBF54-91D4-4A93-96EE-9CE0F0879E6F}" sibTransId="{EB11A55D-E05F-47A6-86C2-97A9AB6371EF}"/>
    <dgm:cxn modelId="{07528EF9-D4AB-4743-9FE9-9A3816BBD888}" srcId="{88E080DA-C63A-423D-847D-6FF3B7FDE6C9}" destId="{C02B1C04-4275-4BA4-86AC-E4419412CDE4}" srcOrd="4" destOrd="0" parTransId="{14E10997-DE9D-4263-8D2C-7F54C66347B3}" sibTransId="{4321C50D-6C42-4D62-AFC5-8A447AB40A7B}"/>
    <dgm:cxn modelId="{41A5E1FA-6A93-4616-B513-56643267248F}" type="presParOf" srcId="{61327111-2550-4361-BACB-AD3DB7CBC998}" destId="{A97E37C1-2F12-4F00-BADF-333679279210}" srcOrd="0" destOrd="0" presId="urn:microsoft.com/office/officeart/2005/8/layout/hList1"/>
    <dgm:cxn modelId="{C625650B-86E5-4C6D-B522-BBB8CD528C81}" type="presParOf" srcId="{A97E37C1-2F12-4F00-BADF-333679279210}" destId="{F285A97A-0F10-4003-8E85-CD3F1CF9EDC7}" srcOrd="0" destOrd="0" presId="urn:microsoft.com/office/officeart/2005/8/layout/hList1"/>
    <dgm:cxn modelId="{2FAA4EF9-CF5C-4DFA-9A0D-0577E29622A4}" type="presParOf" srcId="{A97E37C1-2F12-4F00-BADF-333679279210}" destId="{A668647C-09B6-4450-8268-3B488A3295B2}" srcOrd="1" destOrd="0" presId="urn:microsoft.com/office/officeart/2005/8/layout/hList1"/>
    <dgm:cxn modelId="{6984A5B6-52AB-46EA-AC6F-8039738C4FCC}" type="presParOf" srcId="{61327111-2550-4361-BACB-AD3DB7CBC998}" destId="{0F758351-C981-489F-9ABF-D111424869E6}" srcOrd="1" destOrd="0" presId="urn:microsoft.com/office/officeart/2005/8/layout/hList1"/>
    <dgm:cxn modelId="{ECF87B14-EB6C-4F08-91EA-53B6F1A39E47}" type="presParOf" srcId="{61327111-2550-4361-BACB-AD3DB7CBC998}" destId="{D3007F36-6465-4DE1-8579-B7337C2D0B6C}" srcOrd="2" destOrd="0" presId="urn:microsoft.com/office/officeart/2005/8/layout/hList1"/>
    <dgm:cxn modelId="{51D1F217-2D1C-4032-B7B0-91E3ABE695DB}" type="presParOf" srcId="{D3007F36-6465-4DE1-8579-B7337C2D0B6C}" destId="{4164E0F7-5535-4367-B1DF-B8FADB712AD5}" srcOrd="0" destOrd="0" presId="urn:microsoft.com/office/officeart/2005/8/layout/hList1"/>
    <dgm:cxn modelId="{D3281231-8730-4298-8AC9-DB25ECF5175C}" type="presParOf" srcId="{D3007F36-6465-4DE1-8579-B7337C2D0B6C}" destId="{4F9CC0CB-CA0F-4E4B-97D7-C81BBC95DB0D}" srcOrd="1" destOrd="0" presId="urn:microsoft.com/office/officeart/2005/8/layout/hList1"/>
    <dgm:cxn modelId="{2B5D9D94-5113-4B55-8CB9-A32B39B10EC4}" type="presParOf" srcId="{61327111-2550-4361-BACB-AD3DB7CBC998}" destId="{FA0FE2B5-349B-4133-91FC-15E844B88B64}" srcOrd="3" destOrd="0" presId="urn:microsoft.com/office/officeart/2005/8/layout/hList1"/>
    <dgm:cxn modelId="{C70FE496-A7A1-4A29-B5ED-14B8E207B212}" type="presParOf" srcId="{61327111-2550-4361-BACB-AD3DB7CBC998}" destId="{0C66AAF6-EFED-432E-95B5-8C32A72FB905}" srcOrd="4" destOrd="0" presId="urn:microsoft.com/office/officeart/2005/8/layout/hList1"/>
    <dgm:cxn modelId="{8ADAF1D0-6008-444F-A312-E62967A0A2A0}" type="presParOf" srcId="{0C66AAF6-EFED-432E-95B5-8C32A72FB905}" destId="{E7BE5799-D11C-49E4-B76A-6275EA476FF7}" srcOrd="0" destOrd="0" presId="urn:microsoft.com/office/officeart/2005/8/layout/hList1"/>
    <dgm:cxn modelId="{539A3723-971D-41AC-892C-9CEFF403B9E4}" type="presParOf" srcId="{0C66AAF6-EFED-432E-95B5-8C32A72FB905}" destId="{9A3CB5C0-652C-49D1-968C-AF767973277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DCEE0D-9F4F-4138-9F1E-24C4E6257E92}" type="doc">
      <dgm:prSet loTypeId="urn:microsoft.com/office/officeart/2024/layout/AlternatingCircleProcess#6" loCatId="timeline" qsTypeId="urn:microsoft.com/office/officeart/2005/8/quickstyle/simple1#2" qsCatId="simple" csTypeId="urn:microsoft.com/office/officeart/2005/8/colors/accent6_1#1" csCatId="accent6" phldr="1"/>
      <dgm:spPr/>
      <dgm:t>
        <a:bodyPr/>
        <a:lstStyle/>
        <a:p>
          <a:endParaRPr lang="de-DE"/>
        </a:p>
      </dgm:t>
    </dgm:pt>
    <dgm:pt modelId="{A4F06A0C-F2A0-4359-A3E0-A5EC01154278}">
      <dgm:prSet phldrT="Add an event" phldr="0"/>
      <dgm:spPr/>
      <dgm:t>
        <a:bodyPr/>
        <a:lstStyle/>
        <a:p>
          <a:pPr>
            <a:defRPr b="1"/>
          </a:pPr>
          <a:r>
            <a:rPr lang="de-DE" dirty="0"/>
            <a:t>01.10.26</a:t>
          </a:r>
        </a:p>
      </dgm:t>
    </dgm:pt>
    <dgm:pt modelId="{AB6A55E9-C51F-4A08-BF86-F1D4C6D4FCE1}" type="parTrans" cxnId="{98B21245-C03D-4846-A550-9BA27694BACB}">
      <dgm:prSet/>
      <dgm:spPr/>
      <dgm:t>
        <a:bodyPr/>
        <a:lstStyle/>
        <a:p>
          <a:endParaRPr lang="de-DE"/>
        </a:p>
      </dgm:t>
    </dgm:pt>
    <dgm:pt modelId="{35C2ECA7-0419-4943-AF94-DC758DE7A95A}" type="sibTrans" cxnId="{98B21245-C03D-4846-A550-9BA27694BACB}">
      <dgm:prSet phldrT="1" phldr="0"/>
      <dgm:spPr/>
      <dgm:t>
        <a:bodyPr/>
        <a:lstStyle/>
        <a:p>
          <a:pPr>
            <a:defRPr b="1"/>
          </a:pPr>
          <a:r>
            <a:rPr lang="de-DE"/>
            <a:t>1</a:t>
          </a:r>
        </a:p>
      </dgm:t>
    </dgm:pt>
    <dgm:pt modelId="{E0FAF00D-762B-4CFC-8FB8-B834BBDDDEC0}">
      <dgm:prSet phldrT="Write a description of the significance of this event" phldr="0"/>
      <dgm:spPr/>
      <dgm:t>
        <a:bodyPr/>
        <a:lstStyle/>
        <a:p>
          <a:r>
            <a:rPr lang="de-DE" dirty="0"/>
            <a:t>Ausschreibung 2026</a:t>
          </a:r>
        </a:p>
      </dgm:t>
    </dgm:pt>
    <dgm:pt modelId="{03D91D22-6D97-46AB-8EDF-FEA1AF902383}" type="parTrans" cxnId="{F0822518-706C-4F74-8D3C-5CD377545F5B}">
      <dgm:prSet/>
      <dgm:spPr/>
      <dgm:t>
        <a:bodyPr/>
        <a:lstStyle/>
        <a:p>
          <a:endParaRPr lang="de-DE"/>
        </a:p>
      </dgm:t>
    </dgm:pt>
    <dgm:pt modelId="{B651A53B-BEC0-4C7B-A3CE-94A5D08B386D}" type="sibTrans" cxnId="{F0822518-706C-4F74-8D3C-5CD377545F5B}">
      <dgm:prSet/>
      <dgm:spPr/>
      <dgm:t>
        <a:bodyPr/>
        <a:lstStyle/>
        <a:p>
          <a:endParaRPr lang="de-DE"/>
        </a:p>
      </dgm:t>
    </dgm:pt>
    <dgm:pt modelId="{3A3E4881-EB97-4417-899D-24596603E35C}">
      <dgm:prSet phldrT="Add an event" phldr="0"/>
      <dgm:spPr/>
      <dgm:t>
        <a:bodyPr/>
        <a:lstStyle/>
        <a:p>
          <a:pPr>
            <a:defRPr b="1"/>
          </a:pPr>
          <a:r>
            <a:rPr lang="de-DE" dirty="0"/>
            <a:t>14.12.2026</a:t>
          </a:r>
        </a:p>
      </dgm:t>
    </dgm:pt>
    <dgm:pt modelId="{F1360056-4504-4BC6-9533-BB18901BC553}" type="parTrans" cxnId="{90FE4121-6B9F-4711-A422-B08B9F314DF1}">
      <dgm:prSet/>
      <dgm:spPr/>
      <dgm:t>
        <a:bodyPr/>
        <a:lstStyle/>
        <a:p>
          <a:endParaRPr lang="de-DE"/>
        </a:p>
      </dgm:t>
    </dgm:pt>
    <dgm:pt modelId="{C0901D12-871D-4373-B25C-351E6F60C0F3}" type="sibTrans" cxnId="{90FE4121-6B9F-4711-A422-B08B9F314DF1}">
      <dgm:prSet phldrT="2" phldr="0"/>
      <dgm:spPr/>
      <dgm:t>
        <a:bodyPr/>
        <a:lstStyle/>
        <a:p>
          <a:pPr>
            <a:defRPr b="1"/>
          </a:pPr>
          <a:r>
            <a:rPr lang="de-DE"/>
            <a:t>2</a:t>
          </a:r>
        </a:p>
      </dgm:t>
    </dgm:pt>
    <dgm:pt modelId="{C0C816F8-F24D-4DC2-8D6B-4A7F3154407D}">
      <dgm:prSet phldrT="Write a description of the significance of this event" phldr="0"/>
      <dgm:spPr/>
      <dgm:t>
        <a:bodyPr/>
        <a:lstStyle/>
        <a:p>
          <a:r>
            <a:rPr lang="de-DE" dirty="0"/>
            <a:t>Erwartete Veröffentlichung der Zuschläge</a:t>
          </a:r>
        </a:p>
      </dgm:t>
    </dgm:pt>
    <dgm:pt modelId="{9A8B28BA-F3AD-4097-B023-72C11CDA5EFC}" type="parTrans" cxnId="{6DA5757F-AA3D-4DC6-A7D7-BD61939950FF}">
      <dgm:prSet/>
      <dgm:spPr/>
      <dgm:t>
        <a:bodyPr/>
        <a:lstStyle/>
        <a:p>
          <a:endParaRPr lang="de-DE"/>
        </a:p>
      </dgm:t>
    </dgm:pt>
    <dgm:pt modelId="{41B2CA1F-C898-4DE7-87C8-956314F0EC86}" type="sibTrans" cxnId="{6DA5757F-AA3D-4DC6-A7D7-BD61939950FF}">
      <dgm:prSet/>
      <dgm:spPr/>
      <dgm:t>
        <a:bodyPr/>
        <a:lstStyle/>
        <a:p>
          <a:endParaRPr lang="de-DE"/>
        </a:p>
      </dgm:t>
    </dgm:pt>
    <dgm:pt modelId="{369841BC-4627-4F14-B650-14D084785DE1}">
      <dgm:prSet phldrT="Add an event" phldr="0"/>
      <dgm:spPr/>
      <dgm:t>
        <a:bodyPr/>
        <a:lstStyle/>
        <a:p>
          <a:pPr>
            <a:defRPr b="1"/>
          </a:pPr>
          <a:r>
            <a:rPr lang="de-DE" dirty="0"/>
            <a:t>04.01.2027</a:t>
          </a:r>
        </a:p>
      </dgm:t>
    </dgm:pt>
    <dgm:pt modelId="{9BA40026-3218-41A6-8DE4-6B8A5F80F0A9}" type="parTrans" cxnId="{8DE3C9DB-F589-45BE-A36C-E281AEC154AF}">
      <dgm:prSet/>
      <dgm:spPr/>
      <dgm:t>
        <a:bodyPr/>
        <a:lstStyle/>
        <a:p>
          <a:endParaRPr lang="de-DE"/>
        </a:p>
      </dgm:t>
    </dgm:pt>
    <dgm:pt modelId="{01D29E31-05A0-45A9-9261-E5EEE8248280}" type="sibTrans" cxnId="{8DE3C9DB-F589-45BE-A36C-E281AEC154AF}">
      <dgm:prSet phldrT="3" phldr="0"/>
      <dgm:spPr/>
      <dgm:t>
        <a:bodyPr/>
        <a:lstStyle/>
        <a:p>
          <a:pPr>
            <a:defRPr b="1"/>
          </a:pPr>
          <a:r>
            <a:rPr lang="de-DE"/>
            <a:t>3</a:t>
          </a:r>
        </a:p>
      </dgm:t>
    </dgm:pt>
    <dgm:pt modelId="{ADCAF7C4-FF04-4424-B93F-0D6FE16E738E}">
      <dgm:prSet phldrT="Write a description of the significance of this event" phldr="0"/>
      <dgm:spPr/>
      <dgm:t>
        <a:bodyPr/>
        <a:lstStyle/>
        <a:p>
          <a:r>
            <a:rPr lang="de-DE" dirty="0"/>
            <a:t>Beginn Erdarbeiten</a:t>
          </a:r>
        </a:p>
      </dgm:t>
    </dgm:pt>
    <dgm:pt modelId="{96FE548C-CC35-4B68-A603-950496EA74B9}" type="parTrans" cxnId="{A642B259-8312-4CED-9328-F2DD15E23790}">
      <dgm:prSet/>
      <dgm:spPr/>
      <dgm:t>
        <a:bodyPr/>
        <a:lstStyle/>
        <a:p>
          <a:endParaRPr lang="de-DE"/>
        </a:p>
      </dgm:t>
    </dgm:pt>
    <dgm:pt modelId="{5011922D-DA98-4F72-AF4D-0DDB0D66BCB2}" type="sibTrans" cxnId="{A642B259-8312-4CED-9328-F2DD15E23790}">
      <dgm:prSet/>
      <dgm:spPr/>
      <dgm:t>
        <a:bodyPr/>
        <a:lstStyle/>
        <a:p>
          <a:endParaRPr lang="de-DE"/>
        </a:p>
      </dgm:t>
    </dgm:pt>
    <dgm:pt modelId="{126C07A3-6EDC-40BB-89BB-8D2DF19AC864}">
      <dgm:prSet phldrT="Add an event" phldr="0"/>
      <dgm:spPr/>
      <dgm:t>
        <a:bodyPr/>
        <a:lstStyle/>
        <a:p>
          <a:pPr>
            <a:defRPr b="1"/>
          </a:pPr>
          <a:r>
            <a:rPr lang="de-DE" dirty="0"/>
            <a:t>31.03.2027</a:t>
          </a:r>
        </a:p>
      </dgm:t>
    </dgm:pt>
    <dgm:pt modelId="{4684732E-3EEC-428D-B4BF-1EDC155A52F4}" type="parTrans" cxnId="{81752735-F4C4-4666-9F58-D753E86410D7}">
      <dgm:prSet/>
      <dgm:spPr/>
      <dgm:t>
        <a:bodyPr/>
        <a:lstStyle/>
        <a:p>
          <a:endParaRPr lang="de-DE"/>
        </a:p>
      </dgm:t>
    </dgm:pt>
    <dgm:pt modelId="{67A2EC94-8C91-4FBF-84CC-302213A5242E}" type="sibTrans" cxnId="{81752735-F4C4-4666-9F58-D753E86410D7}">
      <dgm:prSet phldrT="4" phldr="0"/>
      <dgm:spPr/>
      <dgm:t>
        <a:bodyPr/>
        <a:lstStyle/>
        <a:p>
          <a:pPr>
            <a:defRPr b="1"/>
          </a:pPr>
          <a:r>
            <a:rPr lang="de-DE"/>
            <a:t>4</a:t>
          </a:r>
          <a:endParaRPr lang="de-DE" dirty="0"/>
        </a:p>
      </dgm:t>
    </dgm:pt>
    <dgm:pt modelId="{0193B5E2-F14D-4912-8F50-4FE806C6C88B}">
      <dgm:prSet phldrT="Write a description of the significance of this event" phldr="0"/>
      <dgm:spPr/>
      <dgm:t>
        <a:bodyPr/>
        <a:lstStyle/>
        <a:p>
          <a:r>
            <a:rPr lang="de-DE" dirty="0"/>
            <a:t>Baubeginn Fernwärme Haupttrasse</a:t>
          </a:r>
        </a:p>
      </dgm:t>
    </dgm:pt>
    <dgm:pt modelId="{DAC6E91A-9C06-42C1-A15E-A77A97F030C3}" type="parTrans" cxnId="{93DD8D9D-F7A3-407D-9EC5-B95B77854503}">
      <dgm:prSet/>
      <dgm:spPr/>
      <dgm:t>
        <a:bodyPr/>
        <a:lstStyle/>
        <a:p>
          <a:endParaRPr lang="de-DE"/>
        </a:p>
      </dgm:t>
    </dgm:pt>
    <dgm:pt modelId="{6D70C3CF-5294-45D5-B67E-C686953F3B26}" type="sibTrans" cxnId="{93DD8D9D-F7A3-407D-9EC5-B95B77854503}">
      <dgm:prSet/>
      <dgm:spPr/>
      <dgm:t>
        <a:bodyPr/>
        <a:lstStyle/>
        <a:p>
          <a:endParaRPr lang="de-DE"/>
        </a:p>
      </dgm:t>
    </dgm:pt>
    <dgm:pt modelId="{507CDFF5-A5F0-40DA-9D66-FFF285AD8C09}">
      <dgm:prSet phldrT="Add an event" phldr="0"/>
      <dgm:spPr/>
      <dgm:t>
        <a:bodyPr/>
        <a:lstStyle/>
        <a:p>
          <a:pPr>
            <a:defRPr b="1"/>
          </a:pPr>
          <a:r>
            <a:rPr lang="de-DE" dirty="0"/>
            <a:t>30.11.2027</a:t>
          </a:r>
        </a:p>
      </dgm:t>
    </dgm:pt>
    <dgm:pt modelId="{CAC04FBA-11F9-4536-8534-E2BD1AB3C950}" type="parTrans" cxnId="{608C36C8-DA71-4A08-9834-B9113B952D7E}">
      <dgm:prSet/>
      <dgm:spPr/>
      <dgm:t>
        <a:bodyPr/>
        <a:lstStyle/>
        <a:p>
          <a:endParaRPr lang="de-DE"/>
        </a:p>
      </dgm:t>
    </dgm:pt>
    <dgm:pt modelId="{BE11B96D-2F44-45CE-A5DF-90C6A9FE666B}" type="sibTrans" cxnId="{608C36C8-DA71-4A08-9834-B9113B952D7E}">
      <dgm:prSet phldrT="5" phldr="0"/>
      <dgm:spPr/>
      <dgm:t>
        <a:bodyPr/>
        <a:lstStyle/>
        <a:p>
          <a:pPr>
            <a:defRPr b="1"/>
          </a:pPr>
          <a:r>
            <a:rPr lang="de-DE"/>
            <a:t>5</a:t>
          </a:r>
        </a:p>
      </dgm:t>
    </dgm:pt>
    <dgm:pt modelId="{7FBDDD28-31D6-43A1-ACDA-1B738CD64548}">
      <dgm:prSet phldrT="Write a description of the significance of this event" phldr="0"/>
      <dgm:spPr/>
      <dgm:t>
        <a:bodyPr/>
        <a:lstStyle/>
        <a:p>
          <a:r>
            <a:rPr lang="de-DE" dirty="0"/>
            <a:t>Spätester erwarteter Inbetriebnahme Termin der BHKWs.</a:t>
          </a:r>
        </a:p>
      </dgm:t>
    </dgm:pt>
    <dgm:pt modelId="{B801C389-7A5D-44DE-9919-8FD7E3F5383A}" type="parTrans" cxnId="{1E5A34B2-AC26-400D-9511-A309EEFDDE51}">
      <dgm:prSet/>
      <dgm:spPr/>
      <dgm:t>
        <a:bodyPr/>
        <a:lstStyle/>
        <a:p>
          <a:endParaRPr lang="de-DE"/>
        </a:p>
      </dgm:t>
    </dgm:pt>
    <dgm:pt modelId="{6A955DEF-FAB3-4977-A05E-A33D712A8A6D}" type="sibTrans" cxnId="{1E5A34B2-AC26-400D-9511-A309EEFDDE51}">
      <dgm:prSet/>
      <dgm:spPr/>
      <dgm:t>
        <a:bodyPr/>
        <a:lstStyle/>
        <a:p>
          <a:endParaRPr lang="de-DE"/>
        </a:p>
      </dgm:t>
    </dgm:pt>
    <dgm:pt modelId="{A82E27A8-E406-4714-9F0A-010ACA2EB4B1}" type="pres">
      <dgm:prSet presAssocID="{D6DCEE0D-9F4F-4138-9F1E-24C4E6257E92}" presName="Name0" presStyleCnt="0">
        <dgm:presLayoutVars>
          <dgm:dir/>
          <dgm:resizeHandles val="exact"/>
        </dgm:presLayoutVars>
      </dgm:prSet>
      <dgm:spPr/>
    </dgm:pt>
    <dgm:pt modelId="{69C2F836-C767-4755-A80D-C4B859A7D080}" type="pres">
      <dgm:prSet presAssocID="{A4F06A0C-F2A0-4359-A3E0-A5EC01154278}" presName="mediumItem" presStyleCnt="0"/>
      <dgm:spPr/>
    </dgm:pt>
    <dgm:pt modelId="{7EED1C73-7A98-4F98-BE58-C6A9C6951A03}" type="pres">
      <dgm:prSet presAssocID="{A4F06A0C-F2A0-4359-A3E0-A5EC01154278}" presName="mediumAnchor" presStyleCnt="0"/>
      <dgm:spPr/>
    </dgm:pt>
    <dgm:pt modelId="{A57F0718-7166-470C-9A26-744FAA376C8D}" type="pres">
      <dgm:prSet presAssocID="{35C2ECA7-0419-4943-AF94-DC758DE7A95A}" presName="mediumCircle" presStyleLbl="trAlignAcc1" presStyleIdx="0" presStyleCnt="3">
        <dgm:presLayoutVars>
          <dgm:chMax val="0"/>
          <dgm:bulletEnabled/>
        </dgm:presLayoutVars>
      </dgm:prSet>
      <dgm:spPr/>
    </dgm:pt>
    <dgm:pt modelId="{7A89289C-FB6A-40A0-A40D-5FBCDB587D5D}" type="pres">
      <dgm:prSet presAssocID="{A4F06A0C-F2A0-4359-A3E0-A5EC01154278}" presName="mediumConnDot" presStyleLbl="alignNode1" presStyleIdx="0" presStyleCnt="10"/>
      <dgm:spPr/>
    </dgm:pt>
    <dgm:pt modelId="{91E95D52-103E-4592-8B52-A1A8B2124791}" type="pres">
      <dgm:prSet presAssocID="{A4F06A0C-F2A0-4359-A3E0-A5EC01154278}" presName="mediumConnLine" presStyleLbl="alignNode1" presStyleIdx="1" presStyleCnt="10"/>
      <dgm:spPr/>
    </dgm:pt>
    <dgm:pt modelId="{3A7D0257-9929-4A29-80F8-EDF35EA624D8}" type="pres">
      <dgm:prSet presAssocID="{A4F06A0C-F2A0-4359-A3E0-A5EC01154278}" presName="mediumTitle" presStyleLbl="revTx" presStyleIdx="0" presStyleCnt="0"/>
      <dgm:spPr/>
    </dgm:pt>
    <dgm:pt modelId="{6C9DA169-6E28-4F1D-81D7-3F88290AC217}" type="pres">
      <dgm:prSet presAssocID="{A4F06A0C-F2A0-4359-A3E0-A5EC01154278}" presName="mediumDesc" presStyleLbl="revTx" presStyleIdx="0" presStyleCnt="0"/>
      <dgm:spPr/>
    </dgm:pt>
    <dgm:pt modelId="{991A982F-F3EC-4553-BAB1-7301287A81E9}" type="pres">
      <dgm:prSet presAssocID="{35C2ECA7-0419-4943-AF94-DC758DE7A95A}" presName="space" presStyleCnt="0"/>
      <dgm:spPr/>
    </dgm:pt>
    <dgm:pt modelId="{74D2530D-C1A5-4396-A2A8-4E274FED56CF}" type="pres">
      <dgm:prSet presAssocID="{3A3E4881-EB97-4417-899D-24596603E35C}" presName="bigItem" presStyleCnt="0"/>
      <dgm:spPr/>
    </dgm:pt>
    <dgm:pt modelId="{7E07C331-F4DC-4DDB-9E5F-60799D83CEC4}" type="pres">
      <dgm:prSet presAssocID="{3A3E4881-EB97-4417-899D-24596603E35C}" presName="bigAnchor" presStyleCnt="0"/>
      <dgm:spPr/>
    </dgm:pt>
    <dgm:pt modelId="{EB2E5A38-57CC-4FAA-93B9-2818B5A97799}" type="pres">
      <dgm:prSet presAssocID="{C0901D12-871D-4373-B25C-351E6F60C0F3}" presName="bigCircle" presStyleLbl="node1" presStyleIdx="0" presStyleCnt="2">
        <dgm:presLayoutVars>
          <dgm:chMax val="0"/>
          <dgm:bulletEnabled/>
        </dgm:presLayoutVars>
      </dgm:prSet>
      <dgm:spPr/>
    </dgm:pt>
    <dgm:pt modelId="{0DBAAB00-89C1-49D5-A08B-335F5AC078BA}" type="pres">
      <dgm:prSet presAssocID="{3A3E4881-EB97-4417-899D-24596603E35C}" presName="bigConnDot" presStyleLbl="alignNode1" presStyleIdx="2" presStyleCnt="10"/>
      <dgm:spPr/>
    </dgm:pt>
    <dgm:pt modelId="{B97F645E-A611-4868-958A-A090E41450ED}" type="pres">
      <dgm:prSet presAssocID="{3A3E4881-EB97-4417-899D-24596603E35C}" presName="bigConnLine" presStyleLbl="alignNode1" presStyleIdx="3" presStyleCnt="10"/>
      <dgm:spPr/>
    </dgm:pt>
    <dgm:pt modelId="{568EB282-14A8-40DD-8F81-BB2A784B72F3}" type="pres">
      <dgm:prSet presAssocID="{3A3E4881-EB97-4417-899D-24596603E35C}" presName="bigTitle" presStyleLbl="revTx" presStyleIdx="0" presStyleCnt="0"/>
      <dgm:spPr/>
    </dgm:pt>
    <dgm:pt modelId="{512ED9C7-622E-416B-A42D-A06AE9255BF7}" type="pres">
      <dgm:prSet presAssocID="{3A3E4881-EB97-4417-899D-24596603E35C}" presName="bigDesc" presStyleLbl="revTx" presStyleIdx="0" presStyleCnt="0"/>
      <dgm:spPr/>
    </dgm:pt>
    <dgm:pt modelId="{B75F5621-70F5-4382-98C0-2D86615EE43B}" type="pres">
      <dgm:prSet presAssocID="{C0901D12-871D-4373-B25C-351E6F60C0F3}" presName="space" presStyleCnt="0"/>
      <dgm:spPr/>
    </dgm:pt>
    <dgm:pt modelId="{989EA099-96D2-4000-841B-DAF17800F42D}" type="pres">
      <dgm:prSet presAssocID="{369841BC-4627-4F14-B650-14D084785DE1}" presName="mediumItem" presStyleCnt="0"/>
      <dgm:spPr/>
    </dgm:pt>
    <dgm:pt modelId="{B5DE2D7C-443C-4C28-AA4E-640027B1CB85}" type="pres">
      <dgm:prSet presAssocID="{369841BC-4627-4F14-B650-14D084785DE1}" presName="mediumAnchor" presStyleCnt="0"/>
      <dgm:spPr/>
    </dgm:pt>
    <dgm:pt modelId="{6E699B26-822C-4756-AED4-CF492705925B}" type="pres">
      <dgm:prSet presAssocID="{01D29E31-05A0-45A9-9261-E5EEE8248280}" presName="mediumCircle" presStyleLbl="trAlignAcc1" presStyleIdx="1" presStyleCnt="3">
        <dgm:presLayoutVars>
          <dgm:chMax val="0"/>
          <dgm:bulletEnabled/>
        </dgm:presLayoutVars>
      </dgm:prSet>
      <dgm:spPr/>
    </dgm:pt>
    <dgm:pt modelId="{61E4A9EF-575C-43AF-A98F-B30DD0B04F9F}" type="pres">
      <dgm:prSet presAssocID="{369841BC-4627-4F14-B650-14D084785DE1}" presName="mediumConnDot" presStyleLbl="alignNode1" presStyleIdx="4" presStyleCnt="10"/>
      <dgm:spPr/>
    </dgm:pt>
    <dgm:pt modelId="{3A7A0210-26F6-4D4A-A523-1EA10B929216}" type="pres">
      <dgm:prSet presAssocID="{369841BC-4627-4F14-B650-14D084785DE1}" presName="mediumConnLine" presStyleLbl="alignNode1" presStyleIdx="5" presStyleCnt="10"/>
      <dgm:spPr/>
    </dgm:pt>
    <dgm:pt modelId="{106ED49C-1553-48D2-BAD2-021724B005E2}" type="pres">
      <dgm:prSet presAssocID="{369841BC-4627-4F14-B650-14D084785DE1}" presName="mediumTitle" presStyleLbl="revTx" presStyleIdx="0" presStyleCnt="0"/>
      <dgm:spPr/>
    </dgm:pt>
    <dgm:pt modelId="{F78B4A80-F464-453F-9CF7-8E885BC9C9CE}" type="pres">
      <dgm:prSet presAssocID="{369841BC-4627-4F14-B650-14D084785DE1}" presName="mediumDesc" presStyleLbl="revTx" presStyleIdx="0" presStyleCnt="0"/>
      <dgm:spPr/>
    </dgm:pt>
    <dgm:pt modelId="{0E093E5E-8086-4045-A79C-BCF8948C6737}" type="pres">
      <dgm:prSet presAssocID="{01D29E31-05A0-45A9-9261-E5EEE8248280}" presName="space" presStyleCnt="0"/>
      <dgm:spPr/>
    </dgm:pt>
    <dgm:pt modelId="{3860EB78-FE8A-49BC-A026-CD47C406A21C}" type="pres">
      <dgm:prSet presAssocID="{126C07A3-6EDC-40BB-89BB-8D2DF19AC864}" presName="bigItem" presStyleCnt="0"/>
      <dgm:spPr/>
    </dgm:pt>
    <dgm:pt modelId="{5F92E093-26E1-4D98-9C3C-306258D1A906}" type="pres">
      <dgm:prSet presAssocID="{126C07A3-6EDC-40BB-89BB-8D2DF19AC864}" presName="bigAnchor" presStyleCnt="0"/>
      <dgm:spPr/>
    </dgm:pt>
    <dgm:pt modelId="{A3738957-A356-4DB8-8614-617390EC64C2}" type="pres">
      <dgm:prSet presAssocID="{67A2EC94-8C91-4FBF-84CC-302213A5242E}" presName="bigCircle" presStyleLbl="node1" presStyleIdx="1" presStyleCnt="2">
        <dgm:presLayoutVars>
          <dgm:chMax val="0"/>
          <dgm:bulletEnabled/>
        </dgm:presLayoutVars>
      </dgm:prSet>
      <dgm:spPr/>
    </dgm:pt>
    <dgm:pt modelId="{81137890-F43E-450B-BD1F-1EBF630FC9B5}" type="pres">
      <dgm:prSet presAssocID="{126C07A3-6EDC-40BB-89BB-8D2DF19AC864}" presName="bigConnDot" presStyleLbl="alignNode1" presStyleIdx="6" presStyleCnt="10"/>
      <dgm:spPr/>
    </dgm:pt>
    <dgm:pt modelId="{D05D860E-EFD5-4C5E-BA6D-8390C2EC1868}" type="pres">
      <dgm:prSet presAssocID="{126C07A3-6EDC-40BB-89BB-8D2DF19AC864}" presName="bigConnLine" presStyleLbl="alignNode1" presStyleIdx="7" presStyleCnt="10"/>
      <dgm:spPr/>
    </dgm:pt>
    <dgm:pt modelId="{93DB809B-2745-4B94-937D-97E09CB4E5F9}" type="pres">
      <dgm:prSet presAssocID="{126C07A3-6EDC-40BB-89BB-8D2DF19AC864}" presName="bigTitle" presStyleLbl="revTx" presStyleIdx="0" presStyleCnt="0"/>
      <dgm:spPr/>
    </dgm:pt>
    <dgm:pt modelId="{CC9EB275-4E12-4BE1-AF39-73C18787F71F}" type="pres">
      <dgm:prSet presAssocID="{126C07A3-6EDC-40BB-89BB-8D2DF19AC864}" presName="bigDesc" presStyleLbl="revTx" presStyleIdx="0" presStyleCnt="0"/>
      <dgm:spPr/>
    </dgm:pt>
    <dgm:pt modelId="{6AEFB674-4277-4EF3-B540-C790B3ABD572}" type="pres">
      <dgm:prSet presAssocID="{67A2EC94-8C91-4FBF-84CC-302213A5242E}" presName="space" presStyleCnt="0"/>
      <dgm:spPr/>
    </dgm:pt>
    <dgm:pt modelId="{48496DE9-D448-4977-974E-B62AC7F6AF4B}" type="pres">
      <dgm:prSet presAssocID="{507CDFF5-A5F0-40DA-9D66-FFF285AD8C09}" presName="mediumItem" presStyleCnt="0"/>
      <dgm:spPr/>
    </dgm:pt>
    <dgm:pt modelId="{88E83399-F12C-4991-A44D-ADCB107C39B7}" type="pres">
      <dgm:prSet presAssocID="{507CDFF5-A5F0-40DA-9D66-FFF285AD8C09}" presName="mediumAnchor" presStyleCnt="0"/>
      <dgm:spPr/>
    </dgm:pt>
    <dgm:pt modelId="{79F07F9F-3DEB-423C-BA7D-1FB66348E91C}" type="pres">
      <dgm:prSet presAssocID="{BE11B96D-2F44-45CE-A5DF-90C6A9FE666B}" presName="mediumCircle" presStyleLbl="trAlignAcc1" presStyleIdx="2" presStyleCnt="3">
        <dgm:presLayoutVars>
          <dgm:chMax val="0"/>
          <dgm:bulletEnabled/>
        </dgm:presLayoutVars>
      </dgm:prSet>
      <dgm:spPr/>
    </dgm:pt>
    <dgm:pt modelId="{86461976-98DA-45B3-9906-EA4BF615C4F4}" type="pres">
      <dgm:prSet presAssocID="{507CDFF5-A5F0-40DA-9D66-FFF285AD8C09}" presName="mediumConnDot" presStyleLbl="alignNode1" presStyleIdx="8" presStyleCnt="10"/>
      <dgm:spPr/>
    </dgm:pt>
    <dgm:pt modelId="{45D01B64-6110-4822-B7E1-4C9530DB6216}" type="pres">
      <dgm:prSet presAssocID="{507CDFF5-A5F0-40DA-9D66-FFF285AD8C09}" presName="mediumConnLine" presStyleLbl="alignNode1" presStyleIdx="9" presStyleCnt="10"/>
      <dgm:spPr/>
    </dgm:pt>
    <dgm:pt modelId="{F319FEBA-3A0B-449C-8181-97F0DD472104}" type="pres">
      <dgm:prSet presAssocID="{507CDFF5-A5F0-40DA-9D66-FFF285AD8C09}" presName="mediumTitle" presStyleLbl="revTx" presStyleIdx="0" presStyleCnt="0"/>
      <dgm:spPr/>
    </dgm:pt>
    <dgm:pt modelId="{4733312E-EC62-45C0-A222-456BDFD9C840}" type="pres">
      <dgm:prSet presAssocID="{507CDFF5-A5F0-40DA-9D66-FFF285AD8C09}" presName="mediumDesc" presStyleLbl="revTx" presStyleIdx="0" presStyleCnt="0"/>
      <dgm:spPr/>
    </dgm:pt>
  </dgm:ptLst>
  <dgm:cxnLst>
    <dgm:cxn modelId="{D867BA04-A786-44A6-B5F8-F0C491E9B04C}" type="presOf" srcId="{A4F06A0C-F2A0-4359-A3E0-A5EC01154278}" destId="{3A7D0257-9929-4A29-80F8-EDF35EA624D8}" srcOrd="0" destOrd="0" presId="urn:microsoft.com/office/officeart/2024/layout/AlternatingCircleProcess#6"/>
    <dgm:cxn modelId="{E8BF380F-CF52-436D-9C1F-B6567B02A4ED}" type="presOf" srcId="{D6DCEE0D-9F4F-4138-9F1E-24C4E6257E92}" destId="{A82E27A8-E406-4714-9F0A-010ACA2EB4B1}" srcOrd="0" destOrd="0" presId="urn:microsoft.com/office/officeart/2024/layout/AlternatingCircleProcess#6"/>
    <dgm:cxn modelId="{F5759613-3F5A-447C-9019-B338554482D1}" type="presOf" srcId="{3A3E4881-EB97-4417-899D-24596603E35C}" destId="{568EB282-14A8-40DD-8F81-BB2A784B72F3}" srcOrd="0" destOrd="0" presId="urn:microsoft.com/office/officeart/2024/layout/AlternatingCircleProcess#6"/>
    <dgm:cxn modelId="{F0822518-706C-4F74-8D3C-5CD377545F5B}" srcId="{A4F06A0C-F2A0-4359-A3E0-A5EC01154278}" destId="{E0FAF00D-762B-4CFC-8FB8-B834BBDDDEC0}" srcOrd="0" destOrd="0" parTransId="{03D91D22-6D97-46AB-8EDF-FEA1AF902383}" sibTransId="{B651A53B-BEC0-4C7B-A3CE-94A5D08B386D}"/>
    <dgm:cxn modelId="{A499BE1D-21C7-4B12-AC2B-039E88090BF0}" type="presOf" srcId="{126C07A3-6EDC-40BB-89BB-8D2DF19AC864}" destId="{93DB809B-2745-4B94-937D-97E09CB4E5F9}" srcOrd="0" destOrd="0" presId="urn:microsoft.com/office/officeart/2024/layout/AlternatingCircleProcess#6"/>
    <dgm:cxn modelId="{90FE4121-6B9F-4711-A422-B08B9F314DF1}" srcId="{D6DCEE0D-9F4F-4138-9F1E-24C4E6257E92}" destId="{3A3E4881-EB97-4417-899D-24596603E35C}" srcOrd="1" destOrd="0" parTransId="{F1360056-4504-4BC6-9533-BB18901BC553}" sibTransId="{C0901D12-871D-4373-B25C-351E6F60C0F3}"/>
    <dgm:cxn modelId="{DF44DE2D-25B7-40B3-A641-C1BC0E5B5196}" type="presOf" srcId="{C0C816F8-F24D-4DC2-8D6B-4A7F3154407D}" destId="{512ED9C7-622E-416B-A42D-A06AE9255BF7}" srcOrd="0" destOrd="0" presId="urn:microsoft.com/office/officeart/2024/layout/AlternatingCircleProcess#6"/>
    <dgm:cxn modelId="{81752735-F4C4-4666-9F58-D753E86410D7}" srcId="{D6DCEE0D-9F4F-4138-9F1E-24C4E6257E92}" destId="{126C07A3-6EDC-40BB-89BB-8D2DF19AC864}" srcOrd="3" destOrd="0" parTransId="{4684732E-3EEC-428D-B4BF-1EDC155A52F4}" sibTransId="{67A2EC94-8C91-4FBF-84CC-302213A5242E}"/>
    <dgm:cxn modelId="{E7541064-DA5F-46E7-A625-5AD82C408B2E}" type="presOf" srcId="{0193B5E2-F14D-4912-8F50-4FE806C6C88B}" destId="{CC9EB275-4E12-4BE1-AF39-73C18787F71F}" srcOrd="0" destOrd="0" presId="urn:microsoft.com/office/officeart/2024/layout/AlternatingCircleProcess#6"/>
    <dgm:cxn modelId="{98B21245-C03D-4846-A550-9BA27694BACB}" srcId="{D6DCEE0D-9F4F-4138-9F1E-24C4E6257E92}" destId="{A4F06A0C-F2A0-4359-A3E0-A5EC01154278}" srcOrd="0" destOrd="0" parTransId="{AB6A55E9-C51F-4A08-BF86-F1D4C6D4FCE1}" sibTransId="{35C2ECA7-0419-4943-AF94-DC758DE7A95A}"/>
    <dgm:cxn modelId="{BD9E8F4D-EA71-4CBC-A87B-8E38F7D1CFF6}" type="presOf" srcId="{C0901D12-871D-4373-B25C-351E6F60C0F3}" destId="{EB2E5A38-57CC-4FAA-93B9-2818B5A97799}" srcOrd="0" destOrd="0" presId="urn:microsoft.com/office/officeart/2024/layout/AlternatingCircleProcess#6"/>
    <dgm:cxn modelId="{64DAAD6E-AAF7-4841-8901-7D6486B18E8E}" type="presOf" srcId="{507CDFF5-A5F0-40DA-9D66-FFF285AD8C09}" destId="{F319FEBA-3A0B-449C-8181-97F0DD472104}" srcOrd="0" destOrd="0" presId="urn:microsoft.com/office/officeart/2024/layout/AlternatingCircleProcess#6"/>
    <dgm:cxn modelId="{A642B259-8312-4CED-9328-F2DD15E23790}" srcId="{369841BC-4627-4F14-B650-14D084785DE1}" destId="{ADCAF7C4-FF04-4424-B93F-0D6FE16E738E}" srcOrd="0" destOrd="0" parTransId="{96FE548C-CC35-4B68-A603-950496EA74B9}" sibTransId="{5011922D-DA98-4F72-AF4D-0DDB0D66BCB2}"/>
    <dgm:cxn modelId="{89A4CF79-12AB-4E1B-A865-3E9EEFC95D29}" type="presOf" srcId="{369841BC-4627-4F14-B650-14D084785DE1}" destId="{106ED49C-1553-48D2-BAD2-021724B005E2}" srcOrd="0" destOrd="0" presId="urn:microsoft.com/office/officeart/2024/layout/AlternatingCircleProcess#6"/>
    <dgm:cxn modelId="{6DA5757F-AA3D-4DC6-A7D7-BD61939950FF}" srcId="{3A3E4881-EB97-4417-899D-24596603E35C}" destId="{C0C816F8-F24D-4DC2-8D6B-4A7F3154407D}" srcOrd="0" destOrd="0" parTransId="{9A8B28BA-F3AD-4097-B023-72C11CDA5EFC}" sibTransId="{41B2CA1F-C898-4DE7-87C8-956314F0EC86}"/>
    <dgm:cxn modelId="{702D1582-85C5-41BF-9EB1-671D9B486CBA}" type="presOf" srcId="{7FBDDD28-31D6-43A1-ACDA-1B738CD64548}" destId="{4733312E-EC62-45C0-A222-456BDFD9C840}" srcOrd="0" destOrd="0" presId="urn:microsoft.com/office/officeart/2024/layout/AlternatingCircleProcess#6"/>
    <dgm:cxn modelId="{E4E61198-15D7-4EEB-88AB-01B603FBBEBF}" type="presOf" srcId="{ADCAF7C4-FF04-4424-B93F-0D6FE16E738E}" destId="{F78B4A80-F464-453F-9CF7-8E885BC9C9CE}" srcOrd="0" destOrd="0" presId="urn:microsoft.com/office/officeart/2024/layout/AlternatingCircleProcess#6"/>
    <dgm:cxn modelId="{0B08D99B-F4D5-423A-8383-B9D522594323}" type="presOf" srcId="{E0FAF00D-762B-4CFC-8FB8-B834BBDDDEC0}" destId="{6C9DA169-6E28-4F1D-81D7-3F88290AC217}" srcOrd="0" destOrd="0" presId="urn:microsoft.com/office/officeart/2024/layout/AlternatingCircleProcess#6"/>
    <dgm:cxn modelId="{93DD8D9D-F7A3-407D-9EC5-B95B77854503}" srcId="{126C07A3-6EDC-40BB-89BB-8D2DF19AC864}" destId="{0193B5E2-F14D-4912-8F50-4FE806C6C88B}" srcOrd="0" destOrd="0" parTransId="{DAC6E91A-9C06-42C1-A15E-A77A97F030C3}" sibTransId="{6D70C3CF-5294-45D5-B67E-C686953F3B26}"/>
    <dgm:cxn modelId="{1E5A34B2-AC26-400D-9511-A309EEFDDE51}" srcId="{507CDFF5-A5F0-40DA-9D66-FFF285AD8C09}" destId="{7FBDDD28-31D6-43A1-ACDA-1B738CD64548}" srcOrd="0" destOrd="0" parTransId="{B801C389-7A5D-44DE-9919-8FD7E3F5383A}" sibTransId="{6A955DEF-FAB3-4977-A05E-A33D712A8A6D}"/>
    <dgm:cxn modelId="{608C36C8-DA71-4A08-9834-B9113B952D7E}" srcId="{D6DCEE0D-9F4F-4138-9F1E-24C4E6257E92}" destId="{507CDFF5-A5F0-40DA-9D66-FFF285AD8C09}" srcOrd="4" destOrd="0" parTransId="{CAC04FBA-11F9-4536-8534-E2BD1AB3C950}" sibTransId="{BE11B96D-2F44-45CE-A5DF-90C6A9FE666B}"/>
    <dgm:cxn modelId="{6CAF33CF-838E-425A-B454-0481EACC7B2C}" type="presOf" srcId="{35C2ECA7-0419-4943-AF94-DC758DE7A95A}" destId="{A57F0718-7166-470C-9A26-744FAA376C8D}" srcOrd="0" destOrd="0" presId="urn:microsoft.com/office/officeart/2024/layout/AlternatingCircleProcess#6"/>
    <dgm:cxn modelId="{CE732AD0-5B2D-4E1A-8514-108A5635FAF9}" type="presOf" srcId="{01D29E31-05A0-45A9-9261-E5EEE8248280}" destId="{6E699B26-822C-4756-AED4-CF492705925B}" srcOrd="0" destOrd="0" presId="urn:microsoft.com/office/officeart/2024/layout/AlternatingCircleProcess#6"/>
    <dgm:cxn modelId="{F212AAD4-106B-4E3D-9479-A676D375C2FA}" type="presOf" srcId="{67A2EC94-8C91-4FBF-84CC-302213A5242E}" destId="{A3738957-A356-4DB8-8614-617390EC64C2}" srcOrd="0" destOrd="0" presId="urn:microsoft.com/office/officeart/2024/layout/AlternatingCircleProcess#6"/>
    <dgm:cxn modelId="{432970D5-547F-4EC1-86D1-28B3B99F1364}" type="presOf" srcId="{BE11B96D-2F44-45CE-A5DF-90C6A9FE666B}" destId="{79F07F9F-3DEB-423C-BA7D-1FB66348E91C}" srcOrd="0" destOrd="0" presId="urn:microsoft.com/office/officeart/2024/layout/AlternatingCircleProcess#6"/>
    <dgm:cxn modelId="{8DE3C9DB-F589-45BE-A36C-E281AEC154AF}" srcId="{D6DCEE0D-9F4F-4138-9F1E-24C4E6257E92}" destId="{369841BC-4627-4F14-B650-14D084785DE1}" srcOrd="2" destOrd="0" parTransId="{9BA40026-3218-41A6-8DE4-6B8A5F80F0A9}" sibTransId="{01D29E31-05A0-45A9-9261-E5EEE8248280}"/>
    <dgm:cxn modelId="{CEF31117-63E0-4760-A931-3D4CB00A6483}" type="presParOf" srcId="{A82E27A8-E406-4714-9F0A-010ACA2EB4B1}" destId="{69C2F836-C767-4755-A80D-C4B859A7D080}" srcOrd="0" destOrd="0" presId="urn:microsoft.com/office/officeart/2024/layout/AlternatingCircleProcess#6"/>
    <dgm:cxn modelId="{6C2B30AA-31F3-464D-AF0D-77408F0C2CD4}" type="presParOf" srcId="{69C2F836-C767-4755-A80D-C4B859A7D080}" destId="{7EED1C73-7A98-4F98-BE58-C6A9C6951A03}" srcOrd="0" destOrd="0" presId="urn:microsoft.com/office/officeart/2024/layout/AlternatingCircleProcess#6"/>
    <dgm:cxn modelId="{025C4086-FED0-40B1-A9D2-F1AACCF88E99}" type="presParOf" srcId="{69C2F836-C767-4755-A80D-C4B859A7D080}" destId="{A57F0718-7166-470C-9A26-744FAA376C8D}" srcOrd="1" destOrd="0" presId="urn:microsoft.com/office/officeart/2024/layout/AlternatingCircleProcess#6"/>
    <dgm:cxn modelId="{C98625F9-EE72-4576-8FA7-23B1BE7E737A}" type="presParOf" srcId="{69C2F836-C767-4755-A80D-C4B859A7D080}" destId="{7A89289C-FB6A-40A0-A40D-5FBCDB587D5D}" srcOrd="2" destOrd="0" presId="urn:microsoft.com/office/officeart/2024/layout/AlternatingCircleProcess#6"/>
    <dgm:cxn modelId="{843DEF2F-F98D-40D1-BEB4-AA27A07253F3}" type="presParOf" srcId="{69C2F836-C767-4755-A80D-C4B859A7D080}" destId="{91E95D52-103E-4592-8B52-A1A8B2124791}" srcOrd="3" destOrd="0" presId="urn:microsoft.com/office/officeart/2024/layout/AlternatingCircleProcess#6"/>
    <dgm:cxn modelId="{96B08A4C-314A-4AB5-87CD-83C43FB62966}" type="presParOf" srcId="{69C2F836-C767-4755-A80D-C4B859A7D080}" destId="{3A7D0257-9929-4A29-80F8-EDF35EA624D8}" srcOrd="4" destOrd="0" presId="urn:microsoft.com/office/officeart/2024/layout/AlternatingCircleProcess#6"/>
    <dgm:cxn modelId="{82024DB2-3E93-4CBE-A1E4-95590CF83DBD}" type="presParOf" srcId="{69C2F836-C767-4755-A80D-C4B859A7D080}" destId="{6C9DA169-6E28-4F1D-81D7-3F88290AC217}" srcOrd="5" destOrd="0" presId="urn:microsoft.com/office/officeart/2024/layout/AlternatingCircleProcess#6"/>
    <dgm:cxn modelId="{2B481C25-0067-4B5E-B31C-3A1B694CE34E}" type="presParOf" srcId="{A82E27A8-E406-4714-9F0A-010ACA2EB4B1}" destId="{991A982F-F3EC-4553-BAB1-7301287A81E9}" srcOrd="1" destOrd="0" presId="urn:microsoft.com/office/officeart/2024/layout/AlternatingCircleProcess#6"/>
    <dgm:cxn modelId="{3BF589C0-3A19-4A35-AF01-632EC9830882}" type="presParOf" srcId="{A82E27A8-E406-4714-9F0A-010ACA2EB4B1}" destId="{74D2530D-C1A5-4396-A2A8-4E274FED56CF}" srcOrd="2" destOrd="0" presId="urn:microsoft.com/office/officeart/2024/layout/AlternatingCircleProcess#6"/>
    <dgm:cxn modelId="{A6825C4C-4898-485F-85DE-B1D88ECC7AD2}" type="presParOf" srcId="{74D2530D-C1A5-4396-A2A8-4E274FED56CF}" destId="{7E07C331-F4DC-4DDB-9E5F-60799D83CEC4}" srcOrd="0" destOrd="0" presId="urn:microsoft.com/office/officeart/2024/layout/AlternatingCircleProcess#6"/>
    <dgm:cxn modelId="{EC136B72-5FC1-4471-8C48-8536087A6812}" type="presParOf" srcId="{74D2530D-C1A5-4396-A2A8-4E274FED56CF}" destId="{EB2E5A38-57CC-4FAA-93B9-2818B5A97799}" srcOrd="1" destOrd="0" presId="urn:microsoft.com/office/officeart/2024/layout/AlternatingCircleProcess#6"/>
    <dgm:cxn modelId="{4434D875-AA34-4E08-A886-44D56D2D08B4}" type="presParOf" srcId="{74D2530D-C1A5-4396-A2A8-4E274FED56CF}" destId="{0DBAAB00-89C1-49D5-A08B-335F5AC078BA}" srcOrd="2" destOrd="0" presId="urn:microsoft.com/office/officeart/2024/layout/AlternatingCircleProcess#6"/>
    <dgm:cxn modelId="{383AE3FB-8557-4184-B8FA-FF0FABF3F741}" type="presParOf" srcId="{74D2530D-C1A5-4396-A2A8-4E274FED56CF}" destId="{B97F645E-A611-4868-958A-A090E41450ED}" srcOrd="3" destOrd="0" presId="urn:microsoft.com/office/officeart/2024/layout/AlternatingCircleProcess#6"/>
    <dgm:cxn modelId="{27D03771-E641-4CC9-9A3D-1384C8700D41}" type="presParOf" srcId="{74D2530D-C1A5-4396-A2A8-4E274FED56CF}" destId="{568EB282-14A8-40DD-8F81-BB2A784B72F3}" srcOrd="4" destOrd="0" presId="urn:microsoft.com/office/officeart/2024/layout/AlternatingCircleProcess#6"/>
    <dgm:cxn modelId="{18A459D4-6865-4304-B31D-0AF9B55AB934}" type="presParOf" srcId="{74D2530D-C1A5-4396-A2A8-4E274FED56CF}" destId="{512ED9C7-622E-416B-A42D-A06AE9255BF7}" srcOrd="5" destOrd="0" presId="urn:microsoft.com/office/officeart/2024/layout/AlternatingCircleProcess#6"/>
    <dgm:cxn modelId="{90A1322B-C223-4D82-B414-367BD4ED3DE7}" type="presParOf" srcId="{A82E27A8-E406-4714-9F0A-010ACA2EB4B1}" destId="{B75F5621-70F5-4382-98C0-2D86615EE43B}" srcOrd="3" destOrd="0" presId="urn:microsoft.com/office/officeart/2024/layout/AlternatingCircleProcess#6"/>
    <dgm:cxn modelId="{D61D2EAA-ED0B-4F1E-846C-4331EFB4C25B}" type="presParOf" srcId="{A82E27A8-E406-4714-9F0A-010ACA2EB4B1}" destId="{989EA099-96D2-4000-841B-DAF17800F42D}" srcOrd="4" destOrd="0" presId="urn:microsoft.com/office/officeart/2024/layout/AlternatingCircleProcess#6"/>
    <dgm:cxn modelId="{61166110-F1AF-43E2-96F4-A32586DA2D7D}" type="presParOf" srcId="{989EA099-96D2-4000-841B-DAF17800F42D}" destId="{B5DE2D7C-443C-4C28-AA4E-640027B1CB85}" srcOrd="0" destOrd="0" presId="urn:microsoft.com/office/officeart/2024/layout/AlternatingCircleProcess#6"/>
    <dgm:cxn modelId="{3D06C74B-03C3-430E-9080-40A0A08EA601}" type="presParOf" srcId="{989EA099-96D2-4000-841B-DAF17800F42D}" destId="{6E699B26-822C-4756-AED4-CF492705925B}" srcOrd="1" destOrd="0" presId="urn:microsoft.com/office/officeart/2024/layout/AlternatingCircleProcess#6"/>
    <dgm:cxn modelId="{72EC4D38-C8AC-4BDA-9FCB-C65638F74FA9}" type="presParOf" srcId="{989EA099-96D2-4000-841B-DAF17800F42D}" destId="{61E4A9EF-575C-43AF-A98F-B30DD0B04F9F}" srcOrd="2" destOrd="0" presId="urn:microsoft.com/office/officeart/2024/layout/AlternatingCircleProcess#6"/>
    <dgm:cxn modelId="{E4A2C524-5FEF-4A7A-B8D4-5E53FD16663A}" type="presParOf" srcId="{989EA099-96D2-4000-841B-DAF17800F42D}" destId="{3A7A0210-26F6-4D4A-A523-1EA10B929216}" srcOrd="3" destOrd="0" presId="urn:microsoft.com/office/officeart/2024/layout/AlternatingCircleProcess#6"/>
    <dgm:cxn modelId="{564C467A-A149-4121-ACCB-DF0FA7D205B6}" type="presParOf" srcId="{989EA099-96D2-4000-841B-DAF17800F42D}" destId="{106ED49C-1553-48D2-BAD2-021724B005E2}" srcOrd="4" destOrd="0" presId="urn:microsoft.com/office/officeart/2024/layout/AlternatingCircleProcess#6"/>
    <dgm:cxn modelId="{0E682B90-9F8D-4A0A-A3F3-191E777BBDBB}" type="presParOf" srcId="{989EA099-96D2-4000-841B-DAF17800F42D}" destId="{F78B4A80-F464-453F-9CF7-8E885BC9C9CE}" srcOrd="5" destOrd="0" presId="urn:microsoft.com/office/officeart/2024/layout/AlternatingCircleProcess#6"/>
    <dgm:cxn modelId="{C256D064-7AEC-40B1-BC3D-30E5556CFF89}" type="presParOf" srcId="{A82E27A8-E406-4714-9F0A-010ACA2EB4B1}" destId="{0E093E5E-8086-4045-A79C-BCF8948C6737}" srcOrd="5" destOrd="0" presId="urn:microsoft.com/office/officeart/2024/layout/AlternatingCircleProcess#6"/>
    <dgm:cxn modelId="{3D1DB536-2C94-4491-8B65-8D33598F37FE}" type="presParOf" srcId="{A82E27A8-E406-4714-9F0A-010ACA2EB4B1}" destId="{3860EB78-FE8A-49BC-A026-CD47C406A21C}" srcOrd="6" destOrd="0" presId="urn:microsoft.com/office/officeart/2024/layout/AlternatingCircleProcess#6"/>
    <dgm:cxn modelId="{205D789B-F3E0-4E8D-952A-B042F3388248}" type="presParOf" srcId="{3860EB78-FE8A-49BC-A026-CD47C406A21C}" destId="{5F92E093-26E1-4D98-9C3C-306258D1A906}" srcOrd="0" destOrd="0" presId="urn:microsoft.com/office/officeart/2024/layout/AlternatingCircleProcess#6"/>
    <dgm:cxn modelId="{47E8B8BC-ABCB-4ECE-8BAA-47984429989A}" type="presParOf" srcId="{3860EB78-FE8A-49BC-A026-CD47C406A21C}" destId="{A3738957-A356-4DB8-8614-617390EC64C2}" srcOrd="1" destOrd="0" presId="urn:microsoft.com/office/officeart/2024/layout/AlternatingCircleProcess#6"/>
    <dgm:cxn modelId="{DCB31C96-05A2-423C-9FBA-0B07B1DDCC95}" type="presParOf" srcId="{3860EB78-FE8A-49BC-A026-CD47C406A21C}" destId="{81137890-F43E-450B-BD1F-1EBF630FC9B5}" srcOrd="2" destOrd="0" presId="urn:microsoft.com/office/officeart/2024/layout/AlternatingCircleProcess#6"/>
    <dgm:cxn modelId="{16CFE3DD-BC69-4BA7-81EC-B0D974A3807B}" type="presParOf" srcId="{3860EB78-FE8A-49BC-A026-CD47C406A21C}" destId="{D05D860E-EFD5-4C5E-BA6D-8390C2EC1868}" srcOrd="3" destOrd="0" presId="urn:microsoft.com/office/officeart/2024/layout/AlternatingCircleProcess#6"/>
    <dgm:cxn modelId="{BBBA5AFD-33B4-45BA-8246-34A298F4F0A7}" type="presParOf" srcId="{3860EB78-FE8A-49BC-A026-CD47C406A21C}" destId="{93DB809B-2745-4B94-937D-97E09CB4E5F9}" srcOrd="4" destOrd="0" presId="urn:microsoft.com/office/officeart/2024/layout/AlternatingCircleProcess#6"/>
    <dgm:cxn modelId="{32D56632-8344-4C72-9D24-7723A1F6AC59}" type="presParOf" srcId="{3860EB78-FE8A-49BC-A026-CD47C406A21C}" destId="{CC9EB275-4E12-4BE1-AF39-73C18787F71F}" srcOrd="5" destOrd="0" presId="urn:microsoft.com/office/officeart/2024/layout/AlternatingCircleProcess#6"/>
    <dgm:cxn modelId="{4E34A746-31E0-43DD-A67E-75311B9B61B5}" type="presParOf" srcId="{A82E27A8-E406-4714-9F0A-010ACA2EB4B1}" destId="{6AEFB674-4277-4EF3-B540-C790B3ABD572}" srcOrd="7" destOrd="0" presId="urn:microsoft.com/office/officeart/2024/layout/AlternatingCircleProcess#6"/>
    <dgm:cxn modelId="{2E76F3DB-37A2-4472-9049-FADB7DA73AAD}" type="presParOf" srcId="{A82E27A8-E406-4714-9F0A-010ACA2EB4B1}" destId="{48496DE9-D448-4977-974E-B62AC7F6AF4B}" srcOrd="8" destOrd="0" presId="urn:microsoft.com/office/officeart/2024/layout/AlternatingCircleProcess#6"/>
    <dgm:cxn modelId="{FDC48B58-190D-4625-AD58-B3945AA27445}" type="presParOf" srcId="{48496DE9-D448-4977-974E-B62AC7F6AF4B}" destId="{88E83399-F12C-4991-A44D-ADCB107C39B7}" srcOrd="0" destOrd="0" presId="urn:microsoft.com/office/officeart/2024/layout/AlternatingCircleProcess#6"/>
    <dgm:cxn modelId="{CE4C15C6-BC92-407B-9309-FEC8042D2039}" type="presParOf" srcId="{48496DE9-D448-4977-974E-B62AC7F6AF4B}" destId="{79F07F9F-3DEB-423C-BA7D-1FB66348E91C}" srcOrd="1" destOrd="0" presId="urn:microsoft.com/office/officeart/2024/layout/AlternatingCircleProcess#6"/>
    <dgm:cxn modelId="{80C5FA4F-7416-481E-821E-4DC74C7EC5A6}" type="presParOf" srcId="{48496DE9-D448-4977-974E-B62AC7F6AF4B}" destId="{86461976-98DA-45B3-9906-EA4BF615C4F4}" srcOrd="2" destOrd="0" presId="urn:microsoft.com/office/officeart/2024/layout/AlternatingCircleProcess#6"/>
    <dgm:cxn modelId="{B80CA098-2008-40FD-A194-FBA9D38F6B4D}" type="presParOf" srcId="{48496DE9-D448-4977-974E-B62AC7F6AF4B}" destId="{45D01B64-6110-4822-B7E1-4C9530DB6216}" srcOrd="3" destOrd="0" presId="urn:microsoft.com/office/officeart/2024/layout/AlternatingCircleProcess#6"/>
    <dgm:cxn modelId="{3C107BC2-3B05-4EE2-919D-194C575F70A4}" type="presParOf" srcId="{48496DE9-D448-4977-974E-B62AC7F6AF4B}" destId="{F319FEBA-3A0B-449C-8181-97F0DD472104}" srcOrd="4" destOrd="0" presId="urn:microsoft.com/office/officeart/2024/layout/AlternatingCircleProcess#6"/>
    <dgm:cxn modelId="{2437B335-651B-4A3B-8B80-04D1936BABC2}" type="presParOf" srcId="{48496DE9-D448-4977-974E-B62AC7F6AF4B}" destId="{4733312E-EC62-45C0-A222-456BDFD9C840}" srcOrd="5" destOrd="0" presId="urn:microsoft.com/office/officeart/2024/layout/AlternatingCircleProcess#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9B2B48-CEAD-4C26-BCDC-21B346862E38}" type="doc">
      <dgm:prSet loTypeId="urn:microsoft.com/office/officeart/2005/8/layout/vList5" loCatId="list" qsTypeId="urn:microsoft.com/office/officeart/2005/8/quickstyle/simple1#3" qsCatId="simple" csTypeId="urn:microsoft.com/office/officeart/2005/8/colors/accent1_2#2" csCatId="accent1" phldr="1"/>
      <dgm:spPr/>
      <dgm:t>
        <a:bodyPr/>
        <a:lstStyle/>
        <a:p>
          <a:endParaRPr lang="de-DE"/>
        </a:p>
      </dgm:t>
    </dgm:pt>
    <dgm:pt modelId="{93EBF88D-CC39-4527-9021-604FE56F3146}">
      <dgm:prSet/>
      <dgm:spPr>
        <a:solidFill>
          <a:srgbClr val="00B140"/>
        </a:solidFill>
      </dgm:spPr>
      <dgm:t>
        <a:bodyPr/>
        <a:lstStyle/>
        <a:p>
          <a:r>
            <a:rPr lang="de-DE" dirty="0"/>
            <a:t>🏡 </a:t>
          </a:r>
          <a:r>
            <a:rPr lang="de-DE" b="1" dirty="0"/>
            <a:t>Komfortabel</a:t>
          </a:r>
          <a:endParaRPr lang="de-DE" dirty="0"/>
        </a:p>
      </dgm:t>
    </dgm:pt>
    <dgm:pt modelId="{32857BEB-C0EC-41E2-AF08-60E091A7CDED}" type="parTrans" cxnId="{D79CF74D-176D-4E65-A280-0B159E8C385F}">
      <dgm:prSet/>
      <dgm:spPr/>
      <dgm:t>
        <a:bodyPr/>
        <a:lstStyle/>
        <a:p>
          <a:endParaRPr lang="de-DE"/>
        </a:p>
      </dgm:t>
    </dgm:pt>
    <dgm:pt modelId="{4C90D2CD-8F9C-49CC-80E0-4FCF94E86480}" type="sibTrans" cxnId="{D79CF74D-176D-4E65-A280-0B159E8C385F}">
      <dgm:prSet/>
      <dgm:spPr/>
      <dgm:t>
        <a:bodyPr/>
        <a:lstStyle/>
        <a:p>
          <a:endParaRPr lang="de-DE"/>
        </a:p>
      </dgm:t>
    </dgm:pt>
    <dgm:pt modelId="{89DCB9F6-0B01-48CC-9CAE-6ACC8EBE56EE}">
      <dgm:prSet/>
      <dgm:spPr/>
      <dgm:t>
        <a:bodyPr/>
        <a:lstStyle/>
        <a:p>
          <a:r>
            <a:rPr lang="de-DE"/>
            <a:t>Keine eigene Heizungsanlage</a:t>
          </a:r>
        </a:p>
      </dgm:t>
    </dgm:pt>
    <dgm:pt modelId="{BB166B37-216F-4A6A-8AEA-85EAF4A9A5AF}" type="parTrans" cxnId="{1DD7B54D-11B3-4EA5-B93E-026728CE5BE3}">
      <dgm:prSet/>
      <dgm:spPr/>
      <dgm:t>
        <a:bodyPr/>
        <a:lstStyle/>
        <a:p>
          <a:endParaRPr lang="de-DE"/>
        </a:p>
      </dgm:t>
    </dgm:pt>
    <dgm:pt modelId="{8BA8CD8C-6EB5-4178-9C45-DFACE373D8EA}" type="sibTrans" cxnId="{1DD7B54D-11B3-4EA5-B93E-026728CE5BE3}">
      <dgm:prSet/>
      <dgm:spPr/>
      <dgm:t>
        <a:bodyPr/>
        <a:lstStyle/>
        <a:p>
          <a:endParaRPr lang="de-DE"/>
        </a:p>
      </dgm:t>
    </dgm:pt>
    <dgm:pt modelId="{0357567B-FB47-450C-924E-C72520296AD6}">
      <dgm:prSet/>
      <dgm:spPr/>
      <dgm:t>
        <a:bodyPr/>
        <a:lstStyle/>
        <a:p>
          <a:r>
            <a:rPr lang="de-DE"/>
            <a:t>Keine Brennstoffbeschaffung</a:t>
          </a:r>
        </a:p>
      </dgm:t>
    </dgm:pt>
    <dgm:pt modelId="{29FA7D4E-100E-440C-8A2B-F78EE53F468B}" type="parTrans" cxnId="{06658DFF-60A4-4173-A83A-E0900116D41F}">
      <dgm:prSet/>
      <dgm:spPr/>
      <dgm:t>
        <a:bodyPr/>
        <a:lstStyle/>
        <a:p>
          <a:endParaRPr lang="de-DE"/>
        </a:p>
      </dgm:t>
    </dgm:pt>
    <dgm:pt modelId="{D63999B8-BCED-4F04-9796-2CFA23DA762E}" type="sibTrans" cxnId="{06658DFF-60A4-4173-A83A-E0900116D41F}">
      <dgm:prSet/>
      <dgm:spPr/>
      <dgm:t>
        <a:bodyPr/>
        <a:lstStyle/>
        <a:p>
          <a:endParaRPr lang="de-DE"/>
        </a:p>
      </dgm:t>
    </dgm:pt>
    <dgm:pt modelId="{8660AB94-C732-440A-A323-68C19EB8058F}">
      <dgm:prSet/>
      <dgm:spPr/>
      <dgm:t>
        <a:bodyPr/>
        <a:lstStyle/>
        <a:p>
          <a:r>
            <a:rPr lang="de-DE"/>
            <a:t>Geringer Wartungsaufwand</a:t>
          </a:r>
        </a:p>
      </dgm:t>
    </dgm:pt>
    <dgm:pt modelId="{E9818BAF-8715-4209-9D95-7BD716FAF739}" type="parTrans" cxnId="{CCC11AB8-1EAB-4168-B1F9-05904E5FDE28}">
      <dgm:prSet/>
      <dgm:spPr/>
      <dgm:t>
        <a:bodyPr/>
        <a:lstStyle/>
        <a:p>
          <a:endParaRPr lang="de-DE"/>
        </a:p>
      </dgm:t>
    </dgm:pt>
    <dgm:pt modelId="{D63E441B-7018-4BEC-9A7B-CA65A5938CA7}" type="sibTrans" cxnId="{CCC11AB8-1EAB-4168-B1F9-05904E5FDE28}">
      <dgm:prSet/>
      <dgm:spPr/>
      <dgm:t>
        <a:bodyPr/>
        <a:lstStyle/>
        <a:p>
          <a:endParaRPr lang="de-DE"/>
        </a:p>
      </dgm:t>
    </dgm:pt>
    <dgm:pt modelId="{D5600DD0-5088-4059-A417-7B887FBE085D}">
      <dgm:prSet/>
      <dgm:spPr/>
      <dgm:t>
        <a:bodyPr/>
        <a:lstStyle/>
        <a:p>
          <a:r>
            <a:rPr lang="de-DE"/>
            <a:t>Grüner Erzeugungsnachweis (Vorteil bei Vermietung oder Verkauf) </a:t>
          </a:r>
        </a:p>
      </dgm:t>
    </dgm:pt>
    <dgm:pt modelId="{C05218D3-EA38-431E-A99B-21C91F5ABD4F}" type="parTrans" cxnId="{82FA1A82-05E6-4EFC-96DD-D548EA651788}">
      <dgm:prSet/>
      <dgm:spPr/>
      <dgm:t>
        <a:bodyPr/>
        <a:lstStyle/>
        <a:p>
          <a:endParaRPr lang="de-DE"/>
        </a:p>
      </dgm:t>
    </dgm:pt>
    <dgm:pt modelId="{B3545403-8DDC-47BF-8A65-237BEFFADA6F}" type="sibTrans" cxnId="{82FA1A82-05E6-4EFC-96DD-D548EA651788}">
      <dgm:prSet/>
      <dgm:spPr/>
      <dgm:t>
        <a:bodyPr/>
        <a:lstStyle/>
        <a:p>
          <a:endParaRPr lang="de-DE"/>
        </a:p>
      </dgm:t>
    </dgm:pt>
    <dgm:pt modelId="{1F6B4E20-8CEB-4D88-87CE-211A51D041FD}">
      <dgm:prSet/>
      <dgm:spPr>
        <a:solidFill>
          <a:srgbClr val="00B140"/>
        </a:solidFill>
      </dgm:spPr>
      <dgm:t>
        <a:bodyPr/>
        <a:lstStyle/>
        <a:p>
          <a:r>
            <a:rPr lang="de-DE" dirty="0"/>
            <a:t>🔒 </a:t>
          </a:r>
          <a:r>
            <a:rPr lang="de-DE" b="1" dirty="0"/>
            <a:t>Versorgungssicher</a:t>
          </a:r>
          <a:endParaRPr lang="de-DE" dirty="0"/>
        </a:p>
      </dgm:t>
    </dgm:pt>
    <dgm:pt modelId="{E7BC4F4D-4D60-43FC-8D5E-B247C3772043}" type="parTrans" cxnId="{67E41AB3-A6C7-43E6-9DDC-2C9A71BE6D53}">
      <dgm:prSet/>
      <dgm:spPr/>
      <dgm:t>
        <a:bodyPr/>
        <a:lstStyle/>
        <a:p>
          <a:endParaRPr lang="de-DE"/>
        </a:p>
      </dgm:t>
    </dgm:pt>
    <dgm:pt modelId="{5A59F734-A0D5-438F-91BD-B8253AD40D08}" type="sibTrans" cxnId="{67E41AB3-A6C7-43E6-9DDC-2C9A71BE6D53}">
      <dgm:prSet/>
      <dgm:spPr/>
      <dgm:t>
        <a:bodyPr/>
        <a:lstStyle/>
        <a:p>
          <a:endParaRPr lang="de-DE"/>
        </a:p>
      </dgm:t>
    </dgm:pt>
    <dgm:pt modelId="{B0931E4A-3160-4B62-903A-99D63A3F5317}">
      <dgm:prSet/>
      <dgm:spPr/>
      <dgm:t>
        <a:bodyPr/>
        <a:lstStyle/>
        <a:p>
          <a:r>
            <a:rPr lang="de-DE" dirty="0"/>
            <a:t>Regionale Wärmeerzeugung</a:t>
          </a:r>
        </a:p>
      </dgm:t>
    </dgm:pt>
    <dgm:pt modelId="{BCBBE9C2-AF8B-4911-9471-5B9284D8DB24}" type="parTrans" cxnId="{90CFD7BA-7A39-4E1E-8514-E84686BEA501}">
      <dgm:prSet/>
      <dgm:spPr/>
      <dgm:t>
        <a:bodyPr/>
        <a:lstStyle/>
        <a:p>
          <a:endParaRPr lang="de-DE"/>
        </a:p>
      </dgm:t>
    </dgm:pt>
    <dgm:pt modelId="{D6AA069F-5231-4237-A4FC-8762B1C9DFDD}" type="sibTrans" cxnId="{90CFD7BA-7A39-4E1E-8514-E84686BEA501}">
      <dgm:prSet/>
      <dgm:spPr/>
      <dgm:t>
        <a:bodyPr/>
        <a:lstStyle/>
        <a:p>
          <a:endParaRPr lang="de-DE"/>
        </a:p>
      </dgm:t>
    </dgm:pt>
    <dgm:pt modelId="{CF26137C-C9DF-4217-8808-11BCF08CD178}">
      <dgm:prSet/>
      <dgm:spPr/>
      <dgm:t>
        <a:bodyPr/>
        <a:lstStyle/>
        <a:p>
          <a:r>
            <a:rPr lang="de-DE"/>
            <a:t>Unabhängiger von internationalen Märkten</a:t>
          </a:r>
        </a:p>
      </dgm:t>
    </dgm:pt>
    <dgm:pt modelId="{EC1F3D94-B933-4289-91DD-6CE8B1D4B569}" type="parTrans" cxnId="{4EF75571-7E41-410E-9722-3C11FCE2CA00}">
      <dgm:prSet/>
      <dgm:spPr/>
      <dgm:t>
        <a:bodyPr/>
        <a:lstStyle/>
        <a:p>
          <a:endParaRPr lang="de-DE"/>
        </a:p>
      </dgm:t>
    </dgm:pt>
    <dgm:pt modelId="{ABFF3FCB-7339-48BE-BC50-5BFA872445CF}" type="sibTrans" cxnId="{4EF75571-7E41-410E-9722-3C11FCE2CA00}">
      <dgm:prSet/>
      <dgm:spPr/>
      <dgm:t>
        <a:bodyPr/>
        <a:lstStyle/>
        <a:p>
          <a:endParaRPr lang="de-DE"/>
        </a:p>
      </dgm:t>
    </dgm:pt>
    <dgm:pt modelId="{B71BFCDD-AA8E-41F6-BD39-DE282A82AAF9}">
      <dgm:prSet/>
      <dgm:spPr>
        <a:solidFill>
          <a:srgbClr val="00B140"/>
        </a:solidFill>
      </dgm:spPr>
      <dgm:t>
        <a:bodyPr/>
        <a:lstStyle/>
        <a:p>
          <a:r>
            <a:rPr lang="de-DE" dirty="0"/>
            <a:t>🌱 </a:t>
          </a:r>
          <a:r>
            <a:rPr lang="de-DE" b="1" dirty="0"/>
            <a:t>Nachhaltig</a:t>
          </a:r>
          <a:endParaRPr lang="de-DE" dirty="0"/>
        </a:p>
      </dgm:t>
    </dgm:pt>
    <dgm:pt modelId="{E301FA8B-D1BD-4B16-8F1C-FA392F1D2505}" type="parTrans" cxnId="{2F76F42A-8630-4673-BFEF-740516649F0E}">
      <dgm:prSet/>
      <dgm:spPr/>
      <dgm:t>
        <a:bodyPr/>
        <a:lstStyle/>
        <a:p>
          <a:endParaRPr lang="de-DE"/>
        </a:p>
      </dgm:t>
    </dgm:pt>
    <dgm:pt modelId="{3DEAFCC2-7007-461D-AB2B-116529C7E18E}" type="sibTrans" cxnId="{2F76F42A-8630-4673-BFEF-740516649F0E}">
      <dgm:prSet/>
      <dgm:spPr/>
      <dgm:t>
        <a:bodyPr/>
        <a:lstStyle/>
        <a:p>
          <a:endParaRPr lang="de-DE"/>
        </a:p>
      </dgm:t>
    </dgm:pt>
    <dgm:pt modelId="{B076D93E-5420-401C-A3EF-3A7819702AC7}">
      <dgm:prSet/>
      <dgm:spPr/>
      <dgm:t>
        <a:bodyPr/>
        <a:lstStyle/>
        <a:p>
          <a:r>
            <a:rPr lang="de-DE"/>
            <a:t>Nutzung regionaler Energiequellen</a:t>
          </a:r>
        </a:p>
      </dgm:t>
    </dgm:pt>
    <dgm:pt modelId="{7E896A6F-2EA0-400A-BE9E-6C344BD81656}" type="parTrans" cxnId="{026F9BFC-CA6B-4371-A4B2-75A557E17B4F}">
      <dgm:prSet/>
      <dgm:spPr/>
      <dgm:t>
        <a:bodyPr/>
        <a:lstStyle/>
        <a:p>
          <a:endParaRPr lang="de-DE"/>
        </a:p>
      </dgm:t>
    </dgm:pt>
    <dgm:pt modelId="{0EFF7E6B-695D-4343-B725-C9BBF48BA46D}" type="sibTrans" cxnId="{026F9BFC-CA6B-4371-A4B2-75A557E17B4F}">
      <dgm:prSet/>
      <dgm:spPr/>
      <dgm:t>
        <a:bodyPr/>
        <a:lstStyle/>
        <a:p>
          <a:endParaRPr lang="de-DE"/>
        </a:p>
      </dgm:t>
    </dgm:pt>
    <dgm:pt modelId="{CEADB398-AC66-46B8-B5C4-F47FF79C44D8}">
      <dgm:prSet/>
      <dgm:spPr/>
      <dgm:t>
        <a:bodyPr/>
        <a:lstStyle/>
        <a:p>
          <a:r>
            <a:rPr lang="de-DE"/>
            <a:t>Zukunftsfähige Wärmeversorgung</a:t>
          </a:r>
        </a:p>
      </dgm:t>
    </dgm:pt>
    <dgm:pt modelId="{B5DFC445-D25B-4A97-BA82-DFCA1A5C3F2B}" type="parTrans" cxnId="{8B7D4B93-CC76-4C75-9FF9-94161EF074F5}">
      <dgm:prSet/>
      <dgm:spPr/>
      <dgm:t>
        <a:bodyPr/>
        <a:lstStyle/>
        <a:p>
          <a:endParaRPr lang="de-DE"/>
        </a:p>
      </dgm:t>
    </dgm:pt>
    <dgm:pt modelId="{A1ADDCF7-E934-4B6B-9E15-61F12971EECC}" type="sibTrans" cxnId="{8B7D4B93-CC76-4C75-9FF9-94161EF074F5}">
      <dgm:prSet/>
      <dgm:spPr/>
      <dgm:t>
        <a:bodyPr/>
        <a:lstStyle/>
        <a:p>
          <a:endParaRPr lang="de-DE"/>
        </a:p>
      </dgm:t>
    </dgm:pt>
    <dgm:pt modelId="{F00D7375-2D20-4385-86E3-EB8B89FE0497}">
      <dgm:prSet/>
      <dgm:spPr>
        <a:solidFill>
          <a:srgbClr val="00B140"/>
        </a:solidFill>
      </dgm:spPr>
      <dgm:t>
        <a:bodyPr/>
        <a:lstStyle/>
        <a:p>
          <a:r>
            <a:rPr lang="de-DE"/>
            <a:t>📈 </a:t>
          </a:r>
          <a:r>
            <a:rPr lang="de-DE" b="1"/>
            <a:t>Planbar</a:t>
          </a:r>
          <a:endParaRPr lang="de-DE"/>
        </a:p>
      </dgm:t>
    </dgm:pt>
    <dgm:pt modelId="{72799954-D2A1-4DD8-A5B9-828FF8B77007}" type="parTrans" cxnId="{5F482DA5-76A0-4769-96E4-B093573F9E11}">
      <dgm:prSet/>
      <dgm:spPr/>
      <dgm:t>
        <a:bodyPr/>
        <a:lstStyle/>
        <a:p>
          <a:endParaRPr lang="de-DE"/>
        </a:p>
      </dgm:t>
    </dgm:pt>
    <dgm:pt modelId="{ABB8D2EF-5BEB-4364-8459-26750F5D30DC}" type="sibTrans" cxnId="{5F482DA5-76A0-4769-96E4-B093573F9E11}">
      <dgm:prSet/>
      <dgm:spPr/>
      <dgm:t>
        <a:bodyPr/>
        <a:lstStyle/>
        <a:p>
          <a:endParaRPr lang="de-DE"/>
        </a:p>
      </dgm:t>
    </dgm:pt>
    <dgm:pt modelId="{AD7868EE-08C3-40CA-A650-FC7A40878538}">
      <dgm:prSet/>
      <dgm:spPr/>
      <dgm:t>
        <a:bodyPr/>
        <a:lstStyle/>
        <a:p>
          <a:r>
            <a:rPr lang="de-DE"/>
            <a:t>Langfristige Versorgungsperspektive</a:t>
          </a:r>
        </a:p>
      </dgm:t>
    </dgm:pt>
    <dgm:pt modelId="{F4A27314-7A38-41E8-A522-9F0A6662F334}" type="parTrans" cxnId="{EB124DAB-D7AC-42AC-9136-54E27478F94C}">
      <dgm:prSet/>
      <dgm:spPr/>
      <dgm:t>
        <a:bodyPr/>
        <a:lstStyle/>
        <a:p>
          <a:endParaRPr lang="de-DE"/>
        </a:p>
      </dgm:t>
    </dgm:pt>
    <dgm:pt modelId="{2EA91DC1-010B-4CF5-988B-3E7FDBE02C64}" type="sibTrans" cxnId="{EB124DAB-D7AC-42AC-9136-54E27478F94C}">
      <dgm:prSet/>
      <dgm:spPr/>
      <dgm:t>
        <a:bodyPr/>
        <a:lstStyle/>
        <a:p>
          <a:endParaRPr lang="de-DE"/>
        </a:p>
      </dgm:t>
    </dgm:pt>
    <dgm:pt modelId="{2422EDA0-1A10-493D-960D-35C02AFC6E70}">
      <dgm:prSet/>
      <dgm:spPr/>
      <dgm:t>
        <a:bodyPr/>
        <a:lstStyle/>
        <a:p>
          <a:r>
            <a:rPr lang="de-DE"/>
            <a:t>Wärmeversorgung bis mindestens 2038</a:t>
          </a:r>
        </a:p>
      </dgm:t>
    </dgm:pt>
    <dgm:pt modelId="{C055E65C-7B7E-4ABC-8884-B42CEEBAEA87}" type="parTrans" cxnId="{44BF0582-4909-4B6C-A93B-32851CC6F20B}">
      <dgm:prSet/>
      <dgm:spPr/>
      <dgm:t>
        <a:bodyPr/>
        <a:lstStyle/>
        <a:p>
          <a:endParaRPr lang="de-DE"/>
        </a:p>
      </dgm:t>
    </dgm:pt>
    <dgm:pt modelId="{011D3B8C-AE5D-4B0D-820D-8728FC827BA1}" type="sibTrans" cxnId="{44BF0582-4909-4B6C-A93B-32851CC6F20B}">
      <dgm:prSet/>
      <dgm:spPr/>
      <dgm:t>
        <a:bodyPr/>
        <a:lstStyle/>
        <a:p>
          <a:endParaRPr lang="de-DE"/>
        </a:p>
      </dgm:t>
    </dgm:pt>
    <dgm:pt modelId="{ED14124C-6B53-4A81-913A-524F779941EA}" type="pres">
      <dgm:prSet presAssocID="{959B2B48-CEAD-4C26-BCDC-21B346862E38}" presName="Name0" presStyleCnt="0">
        <dgm:presLayoutVars>
          <dgm:dir/>
          <dgm:animLvl val="lvl"/>
          <dgm:resizeHandles val="exact"/>
        </dgm:presLayoutVars>
      </dgm:prSet>
      <dgm:spPr/>
    </dgm:pt>
    <dgm:pt modelId="{82CF56DA-0849-4F50-A051-E98318835971}" type="pres">
      <dgm:prSet presAssocID="{93EBF88D-CC39-4527-9021-604FE56F3146}" presName="linNode" presStyleCnt="0"/>
      <dgm:spPr/>
    </dgm:pt>
    <dgm:pt modelId="{6F28AAFA-2755-48A8-905B-D6DA56A66333}" type="pres">
      <dgm:prSet presAssocID="{93EBF88D-CC39-4527-9021-604FE56F3146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5E147DFE-19BD-48A9-A0E4-3D84EC97A8E5}" type="pres">
      <dgm:prSet presAssocID="{93EBF88D-CC39-4527-9021-604FE56F3146}" presName="descendantText" presStyleLbl="alignAccFollowNode1" presStyleIdx="0" presStyleCnt="4">
        <dgm:presLayoutVars>
          <dgm:bulletEnabled val="1"/>
        </dgm:presLayoutVars>
      </dgm:prSet>
      <dgm:spPr/>
    </dgm:pt>
    <dgm:pt modelId="{23E61782-591A-4AA1-8184-7E664B3222DD}" type="pres">
      <dgm:prSet presAssocID="{4C90D2CD-8F9C-49CC-80E0-4FCF94E86480}" presName="sp" presStyleCnt="0"/>
      <dgm:spPr/>
    </dgm:pt>
    <dgm:pt modelId="{1D9C0D98-E82F-455D-B257-A24CFC7617B3}" type="pres">
      <dgm:prSet presAssocID="{1F6B4E20-8CEB-4D88-87CE-211A51D041FD}" presName="linNode" presStyleCnt="0"/>
      <dgm:spPr/>
    </dgm:pt>
    <dgm:pt modelId="{2A216227-FCCC-487A-9CE1-F6C923907705}" type="pres">
      <dgm:prSet presAssocID="{1F6B4E20-8CEB-4D88-87CE-211A51D041FD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862E15DB-8C79-4214-A9C6-01826C5DF628}" type="pres">
      <dgm:prSet presAssocID="{1F6B4E20-8CEB-4D88-87CE-211A51D041FD}" presName="descendantText" presStyleLbl="alignAccFollowNode1" presStyleIdx="1" presStyleCnt="4">
        <dgm:presLayoutVars>
          <dgm:bulletEnabled val="1"/>
        </dgm:presLayoutVars>
      </dgm:prSet>
      <dgm:spPr/>
    </dgm:pt>
    <dgm:pt modelId="{383006D9-C1A5-47D3-AC14-909C37E90E1A}" type="pres">
      <dgm:prSet presAssocID="{5A59F734-A0D5-438F-91BD-B8253AD40D08}" presName="sp" presStyleCnt="0"/>
      <dgm:spPr/>
    </dgm:pt>
    <dgm:pt modelId="{1E65A99B-09AD-4251-B835-42E5986645F7}" type="pres">
      <dgm:prSet presAssocID="{B71BFCDD-AA8E-41F6-BD39-DE282A82AAF9}" presName="linNode" presStyleCnt="0"/>
      <dgm:spPr/>
    </dgm:pt>
    <dgm:pt modelId="{F5282B51-5BA9-49AD-B561-C915437CDFA2}" type="pres">
      <dgm:prSet presAssocID="{B71BFCDD-AA8E-41F6-BD39-DE282A82AAF9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057EA758-2AF5-4019-A83E-70CC748FDB00}" type="pres">
      <dgm:prSet presAssocID="{B71BFCDD-AA8E-41F6-BD39-DE282A82AAF9}" presName="descendantText" presStyleLbl="alignAccFollowNode1" presStyleIdx="2" presStyleCnt="4">
        <dgm:presLayoutVars>
          <dgm:bulletEnabled val="1"/>
        </dgm:presLayoutVars>
      </dgm:prSet>
      <dgm:spPr/>
    </dgm:pt>
    <dgm:pt modelId="{1E72FBDB-BB9F-4AA9-8D8A-DE54CECF82D4}" type="pres">
      <dgm:prSet presAssocID="{3DEAFCC2-7007-461D-AB2B-116529C7E18E}" presName="sp" presStyleCnt="0"/>
      <dgm:spPr/>
    </dgm:pt>
    <dgm:pt modelId="{D0BA686B-4193-44B6-A172-A226BA9227D5}" type="pres">
      <dgm:prSet presAssocID="{F00D7375-2D20-4385-86E3-EB8B89FE0497}" presName="linNode" presStyleCnt="0"/>
      <dgm:spPr/>
    </dgm:pt>
    <dgm:pt modelId="{29712B70-D1F8-4D78-AAA6-86B4A5FB0B10}" type="pres">
      <dgm:prSet presAssocID="{F00D7375-2D20-4385-86E3-EB8B89FE0497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8E686115-34F9-44DB-A57E-650AD5523B77}" type="pres">
      <dgm:prSet presAssocID="{F00D7375-2D20-4385-86E3-EB8B89FE0497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5C499B02-552F-441C-90D2-6ADFFA1D5A7F}" type="presOf" srcId="{8660AB94-C732-440A-A323-68C19EB8058F}" destId="{5E147DFE-19BD-48A9-A0E4-3D84EC97A8E5}" srcOrd="0" destOrd="2" presId="urn:microsoft.com/office/officeart/2005/8/layout/vList5"/>
    <dgm:cxn modelId="{CD854B0B-C467-4909-8567-11AA5283D7C4}" type="presOf" srcId="{F00D7375-2D20-4385-86E3-EB8B89FE0497}" destId="{29712B70-D1F8-4D78-AAA6-86B4A5FB0B10}" srcOrd="0" destOrd="0" presId="urn:microsoft.com/office/officeart/2005/8/layout/vList5"/>
    <dgm:cxn modelId="{7405F80C-1B39-4876-8CB5-EC619B86AD62}" type="presOf" srcId="{93EBF88D-CC39-4527-9021-604FE56F3146}" destId="{6F28AAFA-2755-48A8-905B-D6DA56A66333}" srcOrd="0" destOrd="0" presId="urn:microsoft.com/office/officeart/2005/8/layout/vList5"/>
    <dgm:cxn modelId="{2F76F42A-8630-4673-BFEF-740516649F0E}" srcId="{959B2B48-CEAD-4C26-BCDC-21B346862E38}" destId="{B71BFCDD-AA8E-41F6-BD39-DE282A82AAF9}" srcOrd="2" destOrd="0" parTransId="{E301FA8B-D1BD-4B16-8F1C-FA392F1D2505}" sibTransId="{3DEAFCC2-7007-461D-AB2B-116529C7E18E}"/>
    <dgm:cxn modelId="{E80E1C5D-9019-4FE4-8633-7FFAFCC08A7C}" type="presOf" srcId="{2422EDA0-1A10-493D-960D-35C02AFC6E70}" destId="{8E686115-34F9-44DB-A57E-650AD5523B77}" srcOrd="0" destOrd="1" presId="urn:microsoft.com/office/officeart/2005/8/layout/vList5"/>
    <dgm:cxn modelId="{E75E2868-B224-463B-9704-D5E6387A4671}" type="presOf" srcId="{89DCB9F6-0B01-48CC-9CAE-6ACC8EBE56EE}" destId="{5E147DFE-19BD-48A9-A0E4-3D84EC97A8E5}" srcOrd="0" destOrd="0" presId="urn:microsoft.com/office/officeart/2005/8/layout/vList5"/>
    <dgm:cxn modelId="{1DD7B54D-11B3-4EA5-B93E-026728CE5BE3}" srcId="{93EBF88D-CC39-4527-9021-604FE56F3146}" destId="{89DCB9F6-0B01-48CC-9CAE-6ACC8EBE56EE}" srcOrd="0" destOrd="0" parTransId="{BB166B37-216F-4A6A-8AEA-85EAF4A9A5AF}" sibTransId="{8BA8CD8C-6EB5-4178-9C45-DFACE373D8EA}"/>
    <dgm:cxn modelId="{D79CF74D-176D-4E65-A280-0B159E8C385F}" srcId="{959B2B48-CEAD-4C26-BCDC-21B346862E38}" destId="{93EBF88D-CC39-4527-9021-604FE56F3146}" srcOrd="0" destOrd="0" parTransId="{32857BEB-C0EC-41E2-AF08-60E091A7CDED}" sibTransId="{4C90D2CD-8F9C-49CC-80E0-4FCF94E86480}"/>
    <dgm:cxn modelId="{4EF75571-7E41-410E-9722-3C11FCE2CA00}" srcId="{1F6B4E20-8CEB-4D88-87CE-211A51D041FD}" destId="{CF26137C-C9DF-4217-8808-11BCF08CD178}" srcOrd="1" destOrd="0" parTransId="{EC1F3D94-B933-4289-91DD-6CE8B1D4B569}" sibTransId="{ABFF3FCB-7339-48BE-BC50-5BFA872445CF}"/>
    <dgm:cxn modelId="{46EDB959-96B1-4194-81E7-EB0D2CB9852B}" type="presOf" srcId="{D5600DD0-5088-4059-A417-7B887FBE085D}" destId="{5E147DFE-19BD-48A9-A0E4-3D84EC97A8E5}" srcOrd="0" destOrd="3" presId="urn:microsoft.com/office/officeart/2005/8/layout/vList5"/>
    <dgm:cxn modelId="{B737CA59-B3C4-4280-80D4-5563042C2BD6}" type="presOf" srcId="{CF26137C-C9DF-4217-8808-11BCF08CD178}" destId="{862E15DB-8C79-4214-A9C6-01826C5DF628}" srcOrd="0" destOrd="1" presId="urn:microsoft.com/office/officeart/2005/8/layout/vList5"/>
    <dgm:cxn modelId="{44BF0582-4909-4B6C-A93B-32851CC6F20B}" srcId="{F00D7375-2D20-4385-86E3-EB8B89FE0497}" destId="{2422EDA0-1A10-493D-960D-35C02AFC6E70}" srcOrd="1" destOrd="0" parTransId="{C055E65C-7B7E-4ABC-8884-B42CEEBAEA87}" sibTransId="{011D3B8C-AE5D-4B0D-820D-8728FC827BA1}"/>
    <dgm:cxn modelId="{82FA1A82-05E6-4EFC-96DD-D548EA651788}" srcId="{93EBF88D-CC39-4527-9021-604FE56F3146}" destId="{D5600DD0-5088-4059-A417-7B887FBE085D}" srcOrd="3" destOrd="0" parTransId="{C05218D3-EA38-431E-A99B-21C91F5ABD4F}" sibTransId="{B3545403-8DDC-47BF-8A65-237BEFFADA6F}"/>
    <dgm:cxn modelId="{D8671283-4C70-416F-8B50-86C28E609F65}" type="presOf" srcId="{B076D93E-5420-401C-A3EF-3A7819702AC7}" destId="{057EA758-2AF5-4019-A83E-70CC748FDB00}" srcOrd="0" destOrd="0" presId="urn:microsoft.com/office/officeart/2005/8/layout/vList5"/>
    <dgm:cxn modelId="{05F55285-90FA-4C4F-80DC-0B6929727DC4}" type="presOf" srcId="{1F6B4E20-8CEB-4D88-87CE-211A51D041FD}" destId="{2A216227-FCCC-487A-9CE1-F6C923907705}" srcOrd="0" destOrd="0" presId="urn:microsoft.com/office/officeart/2005/8/layout/vList5"/>
    <dgm:cxn modelId="{F2A06A8F-24CA-46DD-AF38-6353644E1507}" type="presOf" srcId="{B0931E4A-3160-4B62-903A-99D63A3F5317}" destId="{862E15DB-8C79-4214-A9C6-01826C5DF628}" srcOrd="0" destOrd="0" presId="urn:microsoft.com/office/officeart/2005/8/layout/vList5"/>
    <dgm:cxn modelId="{8B7D4B93-CC76-4C75-9FF9-94161EF074F5}" srcId="{B71BFCDD-AA8E-41F6-BD39-DE282A82AAF9}" destId="{CEADB398-AC66-46B8-B5C4-F47FF79C44D8}" srcOrd="1" destOrd="0" parTransId="{B5DFC445-D25B-4A97-BA82-DFCA1A5C3F2B}" sibTransId="{A1ADDCF7-E934-4B6B-9E15-61F12971EECC}"/>
    <dgm:cxn modelId="{15E0639E-512B-45BA-BF92-07D05A3B1EE0}" type="presOf" srcId="{CEADB398-AC66-46B8-B5C4-F47FF79C44D8}" destId="{057EA758-2AF5-4019-A83E-70CC748FDB00}" srcOrd="0" destOrd="1" presId="urn:microsoft.com/office/officeart/2005/8/layout/vList5"/>
    <dgm:cxn modelId="{5F482DA5-76A0-4769-96E4-B093573F9E11}" srcId="{959B2B48-CEAD-4C26-BCDC-21B346862E38}" destId="{F00D7375-2D20-4385-86E3-EB8B89FE0497}" srcOrd="3" destOrd="0" parTransId="{72799954-D2A1-4DD8-A5B9-828FF8B77007}" sibTransId="{ABB8D2EF-5BEB-4364-8459-26750F5D30DC}"/>
    <dgm:cxn modelId="{1408D0A8-DCF1-4E13-9F33-19BC506CA83E}" type="presOf" srcId="{AD7868EE-08C3-40CA-A650-FC7A40878538}" destId="{8E686115-34F9-44DB-A57E-650AD5523B77}" srcOrd="0" destOrd="0" presId="urn:microsoft.com/office/officeart/2005/8/layout/vList5"/>
    <dgm:cxn modelId="{EB124DAB-D7AC-42AC-9136-54E27478F94C}" srcId="{F00D7375-2D20-4385-86E3-EB8B89FE0497}" destId="{AD7868EE-08C3-40CA-A650-FC7A40878538}" srcOrd="0" destOrd="0" parTransId="{F4A27314-7A38-41E8-A522-9F0A6662F334}" sibTransId="{2EA91DC1-010B-4CF5-988B-3E7FDBE02C64}"/>
    <dgm:cxn modelId="{67E41AB3-A6C7-43E6-9DDC-2C9A71BE6D53}" srcId="{959B2B48-CEAD-4C26-BCDC-21B346862E38}" destId="{1F6B4E20-8CEB-4D88-87CE-211A51D041FD}" srcOrd="1" destOrd="0" parTransId="{E7BC4F4D-4D60-43FC-8D5E-B247C3772043}" sibTransId="{5A59F734-A0D5-438F-91BD-B8253AD40D08}"/>
    <dgm:cxn modelId="{217D3EB6-5B9E-40C2-B5EA-C3C11FC3C942}" type="presOf" srcId="{959B2B48-CEAD-4C26-BCDC-21B346862E38}" destId="{ED14124C-6B53-4A81-913A-524F779941EA}" srcOrd="0" destOrd="0" presId="urn:microsoft.com/office/officeart/2005/8/layout/vList5"/>
    <dgm:cxn modelId="{CCC11AB8-1EAB-4168-B1F9-05904E5FDE28}" srcId="{93EBF88D-CC39-4527-9021-604FE56F3146}" destId="{8660AB94-C732-440A-A323-68C19EB8058F}" srcOrd="2" destOrd="0" parTransId="{E9818BAF-8715-4209-9D95-7BD716FAF739}" sibTransId="{D63E441B-7018-4BEC-9A7B-CA65A5938CA7}"/>
    <dgm:cxn modelId="{90CFD7BA-7A39-4E1E-8514-E84686BEA501}" srcId="{1F6B4E20-8CEB-4D88-87CE-211A51D041FD}" destId="{B0931E4A-3160-4B62-903A-99D63A3F5317}" srcOrd="0" destOrd="0" parTransId="{BCBBE9C2-AF8B-4911-9471-5B9284D8DB24}" sibTransId="{D6AA069F-5231-4237-A4FC-8762B1C9DFDD}"/>
    <dgm:cxn modelId="{AF59FBCF-DF1E-439B-A884-55F220C2EFD4}" type="presOf" srcId="{B71BFCDD-AA8E-41F6-BD39-DE282A82AAF9}" destId="{F5282B51-5BA9-49AD-B561-C915437CDFA2}" srcOrd="0" destOrd="0" presId="urn:microsoft.com/office/officeart/2005/8/layout/vList5"/>
    <dgm:cxn modelId="{312953D3-4914-47DE-AE35-F50EA5232D59}" type="presOf" srcId="{0357567B-FB47-450C-924E-C72520296AD6}" destId="{5E147DFE-19BD-48A9-A0E4-3D84EC97A8E5}" srcOrd="0" destOrd="1" presId="urn:microsoft.com/office/officeart/2005/8/layout/vList5"/>
    <dgm:cxn modelId="{026F9BFC-CA6B-4371-A4B2-75A557E17B4F}" srcId="{B71BFCDD-AA8E-41F6-BD39-DE282A82AAF9}" destId="{B076D93E-5420-401C-A3EF-3A7819702AC7}" srcOrd="0" destOrd="0" parTransId="{7E896A6F-2EA0-400A-BE9E-6C344BD81656}" sibTransId="{0EFF7E6B-695D-4343-B725-C9BBF48BA46D}"/>
    <dgm:cxn modelId="{06658DFF-60A4-4173-A83A-E0900116D41F}" srcId="{93EBF88D-CC39-4527-9021-604FE56F3146}" destId="{0357567B-FB47-450C-924E-C72520296AD6}" srcOrd="1" destOrd="0" parTransId="{29FA7D4E-100E-440C-8A2B-F78EE53F468B}" sibTransId="{D63999B8-BCED-4F04-9796-2CFA23DA762E}"/>
    <dgm:cxn modelId="{19C30663-3BFE-4904-B181-070217FDA25B}" type="presParOf" srcId="{ED14124C-6B53-4A81-913A-524F779941EA}" destId="{82CF56DA-0849-4F50-A051-E98318835971}" srcOrd="0" destOrd="0" presId="urn:microsoft.com/office/officeart/2005/8/layout/vList5"/>
    <dgm:cxn modelId="{B7CDC520-F426-46EE-AEB9-BE23F97E2BC6}" type="presParOf" srcId="{82CF56DA-0849-4F50-A051-E98318835971}" destId="{6F28AAFA-2755-48A8-905B-D6DA56A66333}" srcOrd="0" destOrd="0" presId="urn:microsoft.com/office/officeart/2005/8/layout/vList5"/>
    <dgm:cxn modelId="{A2CA70C1-0B84-4EDA-8AFF-7F7860C9BDA1}" type="presParOf" srcId="{82CF56DA-0849-4F50-A051-E98318835971}" destId="{5E147DFE-19BD-48A9-A0E4-3D84EC97A8E5}" srcOrd="1" destOrd="0" presId="urn:microsoft.com/office/officeart/2005/8/layout/vList5"/>
    <dgm:cxn modelId="{15F65EF5-AB2F-447E-AB2B-2DD300D5BA64}" type="presParOf" srcId="{ED14124C-6B53-4A81-913A-524F779941EA}" destId="{23E61782-591A-4AA1-8184-7E664B3222DD}" srcOrd="1" destOrd="0" presId="urn:microsoft.com/office/officeart/2005/8/layout/vList5"/>
    <dgm:cxn modelId="{436D7733-2E82-448E-B5FE-24118ACE8F8A}" type="presParOf" srcId="{ED14124C-6B53-4A81-913A-524F779941EA}" destId="{1D9C0D98-E82F-455D-B257-A24CFC7617B3}" srcOrd="2" destOrd="0" presId="urn:microsoft.com/office/officeart/2005/8/layout/vList5"/>
    <dgm:cxn modelId="{0984B924-6140-4859-A4C2-281AF3704342}" type="presParOf" srcId="{1D9C0D98-E82F-455D-B257-A24CFC7617B3}" destId="{2A216227-FCCC-487A-9CE1-F6C923907705}" srcOrd="0" destOrd="0" presId="urn:microsoft.com/office/officeart/2005/8/layout/vList5"/>
    <dgm:cxn modelId="{8D63B3CD-0EB7-4C4D-A86E-6339BBEBF0B5}" type="presParOf" srcId="{1D9C0D98-E82F-455D-B257-A24CFC7617B3}" destId="{862E15DB-8C79-4214-A9C6-01826C5DF628}" srcOrd="1" destOrd="0" presId="urn:microsoft.com/office/officeart/2005/8/layout/vList5"/>
    <dgm:cxn modelId="{A2C52833-A0E3-48C6-BA2D-44A280671CD3}" type="presParOf" srcId="{ED14124C-6B53-4A81-913A-524F779941EA}" destId="{383006D9-C1A5-47D3-AC14-909C37E90E1A}" srcOrd="3" destOrd="0" presId="urn:microsoft.com/office/officeart/2005/8/layout/vList5"/>
    <dgm:cxn modelId="{C7FE8452-A7B6-4DBE-92A9-DFF5C2A6C3A3}" type="presParOf" srcId="{ED14124C-6B53-4A81-913A-524F779941EA}" destId="{1E65A99B-09AD-4251-B835-42E5986645F7}" srcOrd="4" destOrd="0" presId="urn:microsoft.com/office/officeart/2005/8/layout/vList5"/>
    <dgm:cxn modelId="{D335D03B-B101-4AF0-BDDA-0ADE9A49A1EA}" type="presParOf" srcId="{1E65A99B-09AD-4251-B835-42E5986645F7}" destId="{F5282B51-5BA9-49AD-B561-C915437CDFA2}" srcOrd="0" destOrd="0" presId="urn:microsoft.com/office/officeart/2005/8/layout/vList5"/>
    <dgm:cxn modelId="{F979E2D7-0630-4AD6-B443-0688C1F870CF}" type="presParOf" srcId="{1E65A99B-09AD-4251-B835-42E5986645F7}" destId="{057EA758-2AF5-4019-A83E-70CC748FDB00}" srcOrd="1" destOrd="0" presId="urn:microsoft.com/office/officeart/2005/8/layout/vList5"/>
    <dgm:cxn modelId="{3C218F13-7A3D-419F-A419-2221D21476A7}" type="presParOf" srcId="{ED14124C-6B53-4A81-913A-524F779941EA}" destId="{1E72FBDB-BB9F-4AA9-8D8A-DE54CECF82D4}" srcOrd="5" destOrd="0" presId="urn:microsoft.com/office/officeart/2005/8/layout/vList5"/>
    <dgm:cxn modelId="{EC9CA07D-8306-4E92-B29E-4CCCCE34A91D}" type="presParOf" srcId="{ED14124C-6B53-4A81-913A-524F779941EA}" destId="{D0BA686B-4193-44B6-A172-A226BA9227D5}" srcOrd="6" destOrd="0" presId="urn:microsoft.com/office/officeart/2005/8/layout/vList5"/>
    <dgm:cxn modelId="{EECFDAA2-6974-4E53-9523-3E135E155168}" type="presParOf" srcId="{D0BA686B-4193-44B6-A172-A226BA9227D5}" destId="{29712B70-D1F8-4D78-AAA6-86B4A5FB0B10}" srcOrd="0" destOrd="0" presId="urn:microsoft.com/office/officeart/2005/8/layout/vList5"/>
    <dgm:cxn modelId="{B1641F4A-313E-45F7-9F88-25B16ED2A888}" type="presParOf" srcId="{D0BA686B-4193-44B6-A172-A226BA9227D5}" destId="{8E686115-34F9-44DB-A57E-650AD5523B7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2D23EF-3730-4171-A8D6-28B966E6C0B0}" type="doc">
      <dgm:prSet loTypeId="urn:microsoft.com/office/officeart/2005/8/layout/venn1" loCatId="relationship" qsTypeId="urn:microsoft.com/office/officeart/2005/8/quickstyle/simple1#5" qsCatId="simple" csTypeId="urn:microsoft.com/office/officeart/2005/8/colors/accent1_2#4" csCatId="accent1" phldr="1"/>
      <dgm:spPr/>
      <dgm:t>
        <a:bodyPr/>
        <a:lstStyle/>
        <a:p>
          <a:endParaRPr lang="de-DE"/>
        </a:p>
      </dgm:t>
    </dgm:pt>
    <dgm:pt modelId="{20FE80E9-2E21-4902-8F5C-EDAAD22048C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de-DE" b="1" i="0" dirty="0"/>
            <a:t>Beispiel Einfamilienhaus</a:t>
          </a:r>
          <a:endParaRPr lang="de-DE" dirty="0"/>
        </a:p>
      </dgm:t>
    </dgm:pt>
    <dgm:pt modelId="{B124C41F-2F3E-4CA4-921C-8791E58C1178}" type="parTrans" cxnId="{088947B5-B78A-4FAB-919B-F9EE2A59A8D4}">
      <dgm:prSet/>
      <dgm:spPr/>
      <dgm:t>
        <a:bodyPr/>
        <a:lstStyle/>
        <a:p>
          <a:endParaRPr lang="de-DE"/>
        </a:p>
      </dgm:t>
    </dgm:pt>
    <dgm:pt modelId="{4F5242ED-B457-4DA7-B260-39B44CD8271C}" type="sibTrans" cxnId="{088947B5-B78A-4FAB-919B-F9EE2A59A8D4}">
      <dgm:prSet/>
      <dgm:spPr/>
      <dgm:t>
        <a:bodyPr/>
        <a:lstStyle/>
        <a:p>
          <a:endParaRPr lang="de-DE"/>
        </a:p>
      </dgm:t>
    </dgm:pt>
    <dgm:pt modelId="{F174995C-4EB9-44F1-A842-EEBF8241EDFC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de-DE" b="0" i="0" dirty="0"/>
            <a:t>Jährlicher Wärmeverbrauch: 20.000 kWh</a:t>
          </a:r>
          <a:endParaRPr lang="de-DE" dirty="0"/>
        </a:p>
      </dgm:t>
    </dgm:pt>
    <dgm:pt modelId="{93734719-D02B-4D62-9A43-FB7DAB70A99D}" type="parTrans" cxnId="{86258B28-A857-4912-9236-5EACD0381712}">
      <dgm:prSet/>
      <dgm:spPr/>
      <dgm:t>
        <a:bodyPr/>
        <a:lstStyle/>
        <a:p>
          <a:endParaRPr lang="de-DE"/>
        </a:p>
      </dgm:t>
    </dgm:pt>
    <dgm:pt modelId="{5FC85440-367E-466F-AB6D-2E92ADF33D32}" type="sibTrans" cxnId="{86258B28-A857-4912-9236-5EACD0381712}">
      <dgm:prSet/>
      <dgm:spPr/>
      <dgm:t>
        <a:bodyPr/>
        <a:lstStyle/>
        <a:p>
          <a:endParaRPr lang="de-DE"/>
        </a:p>
      </dgm:t>
    </dgm:pt>
    <dgm:pt modelId="{F7B39E20-5910-4A7E-A72F-21A9C59C37A0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de-DE" b="0" i="0" dirty="0"/>
            <a:t>Arbeitspreis ab 2027: 10,71 ct/kWh brutto</a:t>
          </a:r>
          <a:endParaRPr lang="de-DE" dirty="0"/>
        </a:p>
      </dgm:t>
    </dgm:pt>
    <dgm:pt modelId="{FA09CFC9-FD86-403D-8326-3D019D57B672}" type="parTrans" cxnId="{C630DFE9-0BA5-46D9-9125-0F43E601DF42}">
      <dgm:prSet/>
      <dgm:spPr/>
      <dgm:t>
        <a:bodyPr/>
        <a:lstStyle/>
        <a:p>
          <a:endParaRPr lang="de-DE"/>
        </a:p>
      </dgm:t>
    </dgm:pt>
    <dgm:pt modelId="{1303D3B9-F052-493B-A86B-A589F87DA4CF}" type="sibTrans" cxnId="{C630DFE9-0BA5-46D9-9125-0F43E601DF42}">
      <dgm:prSet/>
      <dgm:spPr/>
      <dgm:t>
        <a:bodyPr/>
        <a:lstStyle/>
        <a:p>
          <a:endParaRPr lang="de-DE"/>
        </a:p>
      </dgm:t>
    </dgm:pt>
    <dgm:pt modelId="{117664F3-544A-437B-9C59-ACBBC05EFF8B}" type="pres">
      <dgm:prSet presAssocID="{D42D23EF-3730-4171-A8D6-28B966E6C0B0}" presName="compositeShape" presStyleCnt="0">
        <dgm:presLayoutVars>
          <dgm:chMax val="7"/>
          <dgm:dir/>
          <dgm:resizeHandles val="exact"/>
        </dgm:presLayoutVars>
      </dgm:prSet>
      <dgm:spPr/>
    </dgm:pt>
    <dgm:pt modelId="{59409DD4-9099-440C-A8DB-D309DF32D956}" type="pres">
      <dgm:prSet presAssocID="{20FE80E9-2E21-4902-8F5C-EDAAD22048CB}" presName="circ1TxSh" presStyleLbl="vennNode1" presStyleIdx="0" presStyleCnt="1"/>
      <dgm:spPr/>
    </dgm:pt>
  </dgm:ptLst>
  <dgm:cxnLst>
    <dgm:cxn modelId="{4B8F1D27-27E7-4549-BF0C-4A8506ECE67D}" type="presOf" srcId="{F7B39E20-5910-4A7E-A72F-21A9C59C37A0}" destId="{59409DD4-9099-440C-A8DB-D309DF32D956}" srcOrd="0" destOrd="2" presId="urn:microsoft.com/office/officeart/2005/8/layout/venn1"/>
    <dgm:cxn modelId="{86258B28-A857-4912-9236-5EACD0381712}" srcId="{20FE80E9-2E21-4902-8F5C-EDAAD22048CB}" destId="{F174995C-4EB9-44F1-A842-EEBF8241EDFC}" srcOrd="0" destOrd="0" parTransId="{93734719-D02B-4D62-9A43-FB7DAB70A99D}" sibTransId="{5FC85440-367E-466F-AB6D-2E92ADF33D32}"/>
    <dgm:cxn modelId="{AC78D55D-73CF-41D1-B2B6-4BB83B78DA3A}" type="presOf" srcId="{D42D23EF-3730-4171-A8D6-28B966E6C0B0}" destId="{117664F3-544A-437B-9C59-ACBBC05EFF8B}" srcOrd="0" destOrd="0" presId="urn:microsoft.com/office/officeart/2005/8/layout/venn1"/>
    <dgm:cxn modelId="{DFCCC462-A671-4609-B4E9-01C67F107B9E}" type="presOf" srcId="{F174995C-4EB9-44F1-A842-EEBF8241EDFC}" destId="{59409DD4-9099-440C-A8DB-D309DF32D956}" srcOrd="0" destOrd="1" presId="urn:microsoft.com/office/officeart/2005/8/layout/venn1"/>
    <dgm:cxn modelId="{088947B5-B78A-4FAB-919B-F9EE2A59A8D4}" srcId="{D42D23EF-3730-4171-A8D6-28B966E6C0B0}" destId="{20FE80E9-2E21-4902-8F5C-EDAAD22048CB}" srcOrd="0" destOrd="0" parTransId="{B124C41F-2F3E-4CA4-921C-8791E58C1178}" sibTransId="{4F5242ED-B457-4DA7-B260-39B44CD8271C}"/>
    <dgm:cxn modelId="{C2B292C3-B949-4AA2-AE92-232E589874E0}" type="presOf" srcId="{20FE80E9-2E21-4902-8F5C-EDAAD22048CB}" destId="{59409DD4-9099-440C-A8DB-D309DF32D956}" srcOrd="0" destOrd="0" presId="urn:microsoft.com/office/officeart/2005/8/layout/venn1"/>
    <dgm:cxn modelId="{C630DFE9-0BA5-46D9-9125-0F43E601DF42}" srcId="{20FE80E9-2E21-4902-8F5C-EDAAD22048CB}" destId="{F7B39E20-5910-4A7E-A72F-21A9C59C37A0}" srcOrd="1" destOrd="0" parTransId="{FA09CFC9-FD86-403D-8326-3D019D57B672}" sibTransId="{1303D3B9-F052-493B-A86B-A589F87DA4CF}"/>
    <dgm:cxn modelId="{545E6DEA-2E84-4CF4-A0AB-4DC83B438C79}" type="presParOf" srcId="{117664F3-544A-437B-9C59-ACBBC05EFF8B}" destId="{59409DD4-9099-440C-A8DB-D309DF32D95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5A97A-0F10-4003-8E85-CD3F1CF9EDC7}">
      <dsp:nvSpPr>
        <dsp:cNvPr id="0" name=""/>
        <dsp:cNvSpPr/>
      </dsp:nvSpPr>
      <dsp:spPr>
        <a:xfrm>
          <a:off x="2410" y="186690"/>
          <a:ext cx="2350231" cy="940092"/>
        </a:xfrm>
        <a:prstGeom prst="rect">
          <a:avLst/>
        </a:prstGeom>
        <a:solidFill>
          <a:srgbClr val="00B140"/>
        </a:solidFill>
        <a:ln w="12700" cap="flat" cmpd="sng" algn="ctr">
          <a:solidFill>
            <a:srgbClr val="00B14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Linnau</a:t>
          </a:r>
          <a:br>
            <a:rPr lang="de-DE" sz="2600" kern="1200" dirty="0"/>
          </a:br>
          <a:r>
            <a:rPr lang="de-DE" sz="2000" kern="1200" dirty="0"/>
            <a:t>Standort I</a:t>
          </a:r>
          <a:endParaRPr lang="de-DE" sz="2600" kern="1200" dirty="0"/>
        </a:p>
      </dsp:txBody>
      <dsp:txXfrm>
        <a:off x="2410" y="186690"/>
        <a:ext cx="2350231" cy="940092"/>
      </dsp:txXfrm>
    </dsp:sp>
    <dsp:sp modelId="{A668647C-09B6-4450-8268-3B488A3295B2}">
      <dsp:nvSpPr>
        <dsp:cNvPr id="0" name=""/>
        <dsp:cNvSpPr/>
      </dsp:nvSpPr>
      <dsp:spPr>
        <a:xfrm>
          <a:off x="2410" y="1126783"/>
          <a:ext cx="2350231" cy="35719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2000" kern="1200" dirty="0">
              <a:solidFill>
                <a:srgbClr val="FF0000"/>
              </a:solidFill>
            </a:rPr>
            <a:t>Biogasanlage mit Gasproduktion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BHKWs mit </a:t>
          </a:r>
          <a:br>
            <a:rPr lang="de-DE" sz="2000" kern="1200" dirty="0"/>
          </a:br>
          <a:r>
            <a:rPr lang="de-DE" sz="2000" kern="1200" dirty="0"/>
            <a:t>3.056 kW Leistung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Gasspeicher 15.000 m³ (60h)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Wärmespeicher 1.000 m³ (40h)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Betriebsstunden im Jahr 1.150h</a:t>
          </a:r>
        </a:p>
      </dsp:txBody>
      <dsp:txXfrm>
        <a:off x="2410" y="1126783"/>
        <a:ext cx="2350231" cy="3571984"/>
      </dsp:txXfrm>
    </dsp:sp>
    <dsp:sp modelId="{4164E0F7-5535-4367-B1DF-B8FADB712AD5}">
      <dsp:nvSpPr>
        <dsp:cNvPr id="0" name=""/>
        <dsp:cNvSpPr/>
      </dsp:nvSpPr>
      <dsp:spPr>
        <a:xfrm>
          <a:off x="2681673" y="186690"/>
          <a:ext cx="2350231" cy="940092"/>
        </a:xfrm>
        <a:prstGeom prst="rect">
          <a:avLst/>
        </a:prstGeom>
        <a:solidFill>
          <a:srgbClr val="00B140"/>
        </a:solidFill>
        <a:ln w="12700" cap="flat" cmpd="sng" algn="ctr">
          <a:solidFill>
            <a:srgbClr val="00B14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 err="1"/>
            <a:t>Lindewitt</a:t>
          </a:r>
          <a:br>
            <a:rPr lang="de-DE" sz="2600" kern="1200" dirty="0"/>
          </a:br>
          <a:r>
            <a:rPr lang="de-DE" sz="2000" kern="1200" dirty="0"/>
            <a:t>Standort II</a:t>
          </a:r>
          <a:endParaRPr lang="de-DE" sz="2600" kern="1200" dirty="0"/>
        </a:p>
      </dsp:txBody>
      <dsp:txXfrm>
        <a:off x="2681673" y="186690"/>
        <a:ext cx="2350231" cy="940092"/>
      </dsp:txXfrm>
    </dsp:sp>
    <dsp:sp modelId="{4F9CC0CB-CA0F-4E4B-97D7-C81BBC95DB0D}">
      <dsp:nvSpPr>
        <dsp:cNvPr id="0" name=""/>
        <dsp:cNvSpPr/>
      </dsp:nvSpPr>
      <dsp:spPr>
        <a:xfrm>
          <a:off x="2681673" y="1126783"/>
          <a:ext cx="2350231" cy="35719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2000" kern="1200" dirty="0"/>
            <a:t>BHKW mit </a:t>
          </a:r>
          <a:br>
            <a:rPr lang="de-DE" sz="2000" kern="1200" dirty="0"/>
          </a:br>
          <a:r>
            <a:rPr lang="de-DE" sz="2000" kern="1200" dirty="0"/>
            <a:t>3.349 kW Leistung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Gasspeicher 15.000 m³ (60h)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Wärmespeicher 1.500 m³ (60h)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Betriebsstunden im Jahr 1.050h</a:t>
          </a:r>
        </a:p>
      </dsp:txBody>
      <dsp:txXfrm>
        <a:off x="2681673" y="1126783"/>
        <a:ext cx="2350231" cy="3571984"/>
      </dsp:txXfrm>
    </dsp:sp>
    <dsp:sp modelId="{E7BE5799-D11C-49E4-B76A-6275EA476FF7}">
      <dsp:nvSpPr>
        <dsp:cNvPr id="0" name=""/>
        <dsp:cNvSpPr/>
      </dsp:nvSpPr>
      <dsp:spPr>
        <a:xfrm>
          <a:off x="5360937" y="186690"/>
          <a:ext cx="2350231" cy="940092"/>
        </a:xfrm>
        <a:prstGeom prst="rect">
          <a:avLst/>
        </a:prstGeom>
        <a:solidFill>
          <a:srgbClr val="00B140"/>
        </a:solidFill>
        <a:ln w="12700" cap="flat" cmpd="sng" algn="ctr">
          <a:solidFill>
            <a:srgbClr val="00B14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 err="1"/>
            <a:t>Lüngerau</a:t>
          </a:r>
          <a:br>
            <a:rPr lang="de-DE" sz="2600" kern="1200" dirty="0"/>
          </a:br>
          <a:r>
            <a:rPr lang="de-DE" sz="2000" kern="1200" dirty="0"/>
            <a:t>Standort III</a:t>
          </a:r>
          <a:endParaRPr lang="de-DE" sz="2600" kern="1200" dirty="0"/>
        </a:p>
      </dsp:txBody>
      <dsp:txXfrm>
        <a:off x="5360937" y="186690"/>
        <a:ext cx="2350231" cy="940092"/>
      </dsp:txXfrm>
    </dsp:sp>
    <dsp:sp modelId="{9A3CB5C0-652C-49D1-968C-AF7679732772}">
      <dsp:nvSpPr>
        <dsp:cNvPr id="0" name=""/>
        <dsp:cNvSpPr/>
      </dsp:nvSpPr>
      <dsp:spPr>
        <a:xfrm>
          <a:off x="5363334" y="1087312"/>
          <a:ext cx="2350231" cy="35719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2000" kern="1200" dirty="0"/>
            <a:t>BHKW mit </a:t>
          </a:r>
          <a:br>
            <a:rPr lang="de-DE" sz="2000" kern="1200" dirty="0"/>
          </a:br>
          <a:r>
            <a:rPr lang="de-DE" sz="2000" kern="1200" dirty="0"/>
            <a:t>3.349 kW Leistung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2000" kern="1200" dirty="0"/>
            <a:t>Gasspeicher 15.000 m³ (60h)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2000" kern="1200" dirty="0"/>
            <a:t>Wärmespeicher 1.500 m³ (60h)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2000" kern="1200" dirty="0"/>
            <a:t>Betriebsstunden im Jahr 1.050h</a:t>
          </a:r>
        </a:p>
      </dsp:txBody>
      <dsp:txXfrm>
        <a:off x="5363334" y="1087312"/>
        <a:ext cx="2350231" cy="35719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38957-A356-4DB8-8614-617390EC64C2}">
      <dsp:nvSpPr>
        <dsp:cNvPr id="0" name=""/>
        <dsp:cNvSpPr/>
      </dsp:nvSpPr>
      <dsp:spPr>
        <a:xfrm>
          <a:off x="4564398" y="1381993"/>
          <a:ext cx="2171188" cy="21711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54" tIns="84254" rIns="84254" bIns="84254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5100" kern="1200"/>
            <a:t>4</a:t>
          </a:r>
          <a:endParaRPr lang="de-DE" sz="5100" kern="1200" dirty="0"/>
        </a:p>
      </dsp:txBody>
      <dsp:txXfrm>
        <a:off x="4882361" y="1699956"/>
        <a:ext cx="1535262" cy="1535262"/>
      </dsp:txXfrm>
    </dsp:sp>
    <dsp:sp modelId="{EB2E5A38-57CC-4FAA-93B9-2818B5A97799}">
      <dsp:nvSpPr>
        <dsp:cNvPr id="0" name=""/>
        <dsp:cNvSpPr/>
      </dsp:nvSpPr>
      <dsp:spPr>
        <a:xfrm>
          <a:off x="1377093" y="1381993"/>
          <a:ext cx="2171188" cy="21711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54" tIns="84254" rIns="84254" bIns="84254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5100" kern="1200"/>
            <a:t>2</a:t>
          </a:r>
        </a:p>
      </dsp:txBody>
      <dsp:txXfrm>
        <a:off x="1695056" y="1699956"/>
        <a:ext cx="1535262" cy="1535262"/>
      </dsp:txXfrm>
    </dsp:sp>
    <dsp:sp modelId="{A57F0718-7166-470C-9A26-744FAA376C8D}">
      <dsp:nvSpPr>
        <dsp:cNvPr id="0" name=""/>
        <dsp:cNvSpPr/>
      </dsp:nvSpPr>
      <dsp:spPr>
        <a:xfrm>
          <a:off x="560" y="1599112"/>
          <a:ext cx="1736950" cy="1736950"/>
        </a:xfrm>
        <a:prstGeom prst="ellipse">
          <a:avLst/>
        </a:prstGeom>
        <a:solidFill>
          <a:schemeClr val="accent6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3" tIns="67403" rIns="67403" bIns="67403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5100" kern="1200"/>
            <a:t>1</a:t>
          </a:r>
        </a:p>
      </dsp:txBody>
      <dsp:txXfrm>
        <a:off x="254930" y="1853482"/>
        <a:ext cx="1228210" cy="1228210"/>
      </dsp:txXfrm>
    </dsp:sp>
    <dsp:sp modelId="{7A89289C-FB6A-40A0-A40D-5FBCDB587D5D}">
      <dsp:nvSpPr>
        <dsp:cNvPr id="0" name=""/>
        <dsp:cNvSpPr/>
      </dsp:nvSpPr>
      <dsp:spPr>
        <a:xfrm>
          <a:off x="834296" y="3913401"/>
          <a:ext cx="69478" cy="69478"/>
        </a:xfrm>
        <a:prstGeom prst="roundRect">
          <a:avLst>
            <a:gd name="adj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95D52-103E-4592-8B52-A1A8B2124791}">
      <dsp:nvSpPr>
        <dsp:cNvPr id="0" name=""/>
        <dsp:cNvSpPr/>
      </dsp:nvSpPr>
      <dsp:spPr>
        <a:xfrm>
          <a:off x="863824" y="3336063"/>
          <a:ext cx="10421" cy="5773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D0257-9929-4A29-80F8-EDF35EA624D8}">
      <dsp:nvSpPr>
        <dsp:cNvPr id="0" name=""/>
        <dsp:cNvSpPr/>
      </dsp:nvSpPr>
      <dsp:spPr>
        <a:xfrm>
          <a:off x="560" y="4046844"/>
          <a:ext cx="1736950" cy="3948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800" kern="1200" dirty="0"/>
            <a:t>01.10.26</a:t>
          </a:r>
        </a:p>
      </dsp:txBody>
      <dsp:txXfrm>
        <a:off x="560" y="4046844"/>
        <a:ext cx="1736950" cy="394814"/>
      </dsp:txXfrm>
    </dsp:sp>
    <dsp:sp modelId="{6C9DA169-6E28-4F1D-81D7-3F88290AC217}">
      <dsp:nvSpPr>
        <dsp:cNvPr id="0" name=""/>
        <dsp:cNvSpPr/>
      </dsp:nvSpPr>
      <dsp:spPr>
        <a:xfrm>
          <a:off x="560" y="4342954"/>
          <a:ext cx="1736950" cy="49351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Ausschreibung 2026</a:t>
          </a:r>
        </a:p>
      </dsp:txBody>
      <dsp:txXfrm>
        <a:off x="560" y="4342954"/>
        <a:ext cx="1736950" cy="493517"/>
      </dsp:txXfrm>
    </dsp:sp>
    <dsp:sp modelId="{0DBAAB00-89C1-49D5-A08B-335F5AC078BA}">
      <dsp:nvSpPr>
        <dsp:cNvPr id="0" name=""/>
        <dsp:cNvSpPr/>
      </dsp:nvSpPr>
      <dsp:spPr>
        <a:xfrm>
          <a:off x="2419264" y="943611"/>
          <a:ext cx="86847" cy="86847"/>
        </a:xfrm>
        <a:prstGeom prst="roundRect">
          <a:avLst>
            <a:gd name="adj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F645E-A611-4868-958A-A090E41450ED}">
      <dsp:nvSpPr>
        <dsp:cNvPr id="0" name=""/>
        <dsp:cNvSpPr/>
      </dsp:nvSpPr>
      <dsp:spPr>
        <a:xfrm>
          <a:off x="2456174" y="1030458"/>
          <a:ext cx="13027" cy="351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8EB282-14A8-40DD-8F81-BB2A784B72F3}">
      <dsp:nvSpPr>
        <dsp:cNvPr id="0" name=""/>
        <dsp:cNvSpPr/>
      </dsp:nvSpPr>
      <dsp:spPr>
        <a:xfrm>
          <a:off x="1377093" y="0"/>
          <a:ext cx="2171188" cy="3948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800" kern="1200" dirty="0"/>
            <a:t>14.12.2026</a:t>
          </a:r>
        </a:p>
      </dsp:txBody>
      <dsp:txXfrm>
        <a:off x="1377093" y="0"/>
        <a:ext cx="2171188" cy="394814"/>
      </dsp:txXfrm>
    </dsp:sp>
    <dsp:sp modelId="{512ED9C7-622E-416B-A42D-A06AE9255BF7}">
      <dsp:nvSpPr>
        <dsp:cNvPr id="0" name=""/>
        <dsp:cNvSpPr/>
      </dsp:nvSpPr>
      <dsp:spPr>
        <a:xfrm>
          <a:off x="1377093" y="394814"/>
          <a:ext cx="2171188" cy="49351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Erwartete Veröffentlichung der Zuschläge</a:t>
          </a:r>
        </a:p>
      </dsp:txBody>
      <dsp:txXfrm>
        <a:off x="1377093" y="394814"/>
        <a:ext cx="2171188" cy="493517"/>
      </dsp:txXfrm>
    </dsp:sp>
    <dsp:sp modelId="{6E699B26-822C-4756-AED4-CF492705925B}">
      <dsp:nvSpPr>
        <dsp:cNvPr id="0" name=""/>
        <dsp:cNvSpPr/>
      </dsp:nvSpPr>
      <dsp:spPr>
        <a:xfrm>
          <a:off x="3187864" y="1599112"/>
          <a:ext cx="1736950" cy="1736950"/>
        </a:xfrm>
        <a:prstGeom prst="ellipse">
          <a:avLst/>
        </a:prstGeom>
        <a:solidFill>
          <a:schemeClr val="accent6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3" tIns="67403" rIns="67403" bIns="67403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5100" kern="1200"/>
            <a:t>3</a:t>
          </a:r>
        </a:p>
      </dsp:txBody>
      <dsp:txXfrm>
        <a:off x="3442234" y="1853482"/>
        <a:ext cx="1228210" cy="1228210"/>
      </dsp:txXfrm>
    </dsp:sp>
    <dsp:sp modelId="{61E4A9EF-575C-43AF-A98F-B30DD0B04F9F}">
      <dsp:nvSpPr>
        <dsp:cNvPr id="0" name=""/>
        <dsp:cNvSpPr/>
      </dsp:nvSpPr>
      <dsp:spPr>
        <a:xfrm>
          <a:off x="4021600" y="3913401"/>
          <a:ext cx="69478" cy="69478"/>
        </a:xfrm>
        <a:prstGeom prst="roundRect">
          <a:avLst>
            <a:gd name="adj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A0210-26F6-4D4A-A523-1EA10B929216}">
      <dsp:nvSpPr>
        <dsp:cNvPr id="0" name=""/>
        <dsp:cNvSpPr/>
      </dsp:nvSpPr>
      <dsp:spPr>
        <a:xfrm>
          <a:off x="4051129" y="3336063"/>
          <a:ext cx="10421" cy="5773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6ED49C-1553-48D2-BAD2-021724B005E2}">
      <dsp:nvSpPr>
        <dsp:cNvPr id="0" name=""/>
        <dsp:cNvSpPr/>
      </dsp:nvSpPr>
      <dsp:spPr>
        <a:xfrm>
          <a:off x="3187864" y="4046844"/>
          <a:ext cx="1736950" cy="3948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800" kern="1200" dirty="0"/>
            <a:t>04.01.2027</a:t>
          </a:r>
        </a:p>
      </dsp:txBody>
      <dsp:txXfrm>
        <a:off x="3187864" y="4046844"/>
        <a:ext cx="1736950" cy="394814"/>
      </dsp:txXfrm>
    </dsp:sp>
    <dsp:sp modelId="{F78B4A80-F464-453F-9CF7-8E885BC9C9CE}">
      <dsp:nvSpPr>
        <dsp:cNvPr id="0" name=""/>
        <dsp:cNvSpPr/>
      </dsp:nvSpPr>
      <dsp:spPr>
        <a:xfrm>
          <a:off x="3187864" y="4342954"/>
          <a:ext cx="1736950" cy="49351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Beginn Erdarbeiten</a:t>
          </a:r>
        </a:p>
      </dsp:txBody>
      <dsp:txXfrm>
        <a:off x="3187864" y="4342954"/>
        <a:ext cx="1736950" cy="493517"/>
      </dsp:txXfrm>
    </dsp:sp>
    <dsp:sp modelId="{81137890-F43E-450B-BD1F-1EBF630FC9B5}">
      <dsp:nvSpPr>
        <dsp:cNvPr id="0" name=""/>
        <dsp:cNvSpPr/>
      </dsp:nvSpPr>
      <dsp:spPr>
        <a:xfrm>
          <a:off x="5606568" y="943611"/>
          <a:ext cx="86847" cy="86847"/>
        </a:xfrm>
        <a:prstGeom prst="roundRect">
          <a:avLst>
            <a:gd name="adj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5D860E-EFD5-4C5E-BA6D-8390C2EC1868}">
      <dsp:nvSpPr>
        <dsp:cNvPr id="0" name=""/>
        <dsp:cNvSpPr/>
      </dsp:nvSpPr>
      <dsp:spPr>
        <a:xfrm>
          <a:off x="5643478" y="1030458"/>
          <a:ext cx="13027" cy="351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DB809B-2745-4B94-937D-97E09CB4E5F9}">
      <dsp:nvSpPr>
        <dsp:cNvPr id="0" name=""/>
        <dsp:cNvSpPr/>
      </dsp:nvSpPr>
      <dsp:spPr>
        <a:xfrm>
          <a:off x="4564398" y="0"/>
          <a:ext cx="2171188" cy="3948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800" kern="1200" dirty="0"/>
            <a:t>31.03.2027</a:t>
          </a:r>
        </a:p>
      </dsp:txBody>
      <dsp:txXfrm>
        <a:off x="4564398" y="0"/>
        <a:ext cx="2171188" cy="394814"/>
      </dsp:txXfrm>
    </dsp:sp>
    <dsp:sp modelId="{CC9EB275-4E12-4BE1-AF39-73C18787F71F}">
      <dsp:nvSpPr>
        <dsp:cNvPr id="0" name=""/>
        <dsp:cNvSpPr/>
      </dsp:nvSpPr>
      <dsp:spPr>
        <a:xfrm>
          <a:off x="4564398" y="394814"/>
          <a:ext cx="2171188" cy="49351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Baubeginn Fernwärme Haupttrasse</a:t>
          </a:r>
        </a:p>
      </dsp:txBody>
      <dsp:txXfrm>
        <a:off x="4564398" y="394814"/>
        <a:ext cx="2171188" cy="493517"/>
      </dsp:txXfrm>
    </dsp:sp>
    <dsp:sp modelId="{79F07F9F-3DEB-423C-BA7D-1FB66348E91C}">
      <dsp:nvSpPr>
        <dsp:cNvPr id="0" name=""/>
        <dsp:cNvSpPr/>
      </dsp:nvSpPr>
      <dsp:spPr>
        <a:xfrm>
          <a:off x="6375169" y="1599112"/>
          <a:ext cx="1736950" cy="1736950"/>
        </a:xfrm>
        <a:prstGeom prst="ellipse">
          <a:avLst/>
        </a:prstGeom>
        <a:solidFill>
          <a:schemeClr val="accent6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03" tIns="67403" rIns="67403" bIns="67403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5100" kern="1200"/>
            <a:t>5</a:t>
          </a:r>
        </a:p>
      </dsp:txBody>
      <dsp:txXfrm>
        <a:off x="6629539" y="1853482"/>
        <a:ext cx="1228210" cy="1228210"/>
      </dsp:txXfrm>
    </dsp:sp>
    <dsp:sp modelId="{86461976-98DA-45B3-9906-EA4BF615C4F4}">
      <dsp:nvSpPr>
        <dsp:cNvPr id="0" name=""/>
        <dsp:cNvSpPr/>
      </dsp:nvSpPr>
      <dsp:spPr>
        <a:xfrm>
          <a:off x="7208905" y="3913401"/>
          <a:ext cx="69478" cy="69478"/>
        </a:xfrm>
        <a:prstGeom prst="roundRect">
          <a:avLst>
            <a:gd name="adj" fmla="val 5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D01B64-6110-4822-B7E1-4C9530DB6216}">
      <dsp:nvSpPr>
        <dsp:cNvPr id="0" name=""/>
        <dsp:cNvSpPr/>
      </dsp:nvSpPr>
      <dsp:spPr>
        <a:xfrm>
          <a:off x="7238433" y="3336063"/>
          <a:ext cx="10421" cy="5773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19FEBA-3A0B-449C-8181-97F0DD472104}">
      <dsp:nvSpPr>
        <dsp:cNvPr id="0" name=""/>
        <dsp:cNvSpPr/>
      </dsp:nvSpPr>
      <dsp:spPr>
        <a:xfrm>
          <a:off x="6375169" y="4046844"/>
          <a:ext cx="1736950" cy="3948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800" kern="1200" dirty="0"/>
            <a:t>30.11.2027</a:t>
          </a:r>
        </a:p>
      </dsp:txBody>
      <dsp:txXfrm>
        <a:off x="6375169" y="4046844"/>
        <a:ext cx="1736950" cy="394814"/>
      </dsp:txXfrm>
    </dsp:sp>
    <dsp:sp modelId="{4733312E-EC62-45C0-A222-456BDFD9C840}">
      <dsp:nvSpPr>
        <dsp:cNvPr id="0" name=""/>
        <dsp:cNvSpPr/>
      </dsp:nvSpPr>
      <dsp:spPr>
        <a:xfrm>
          <a:off x="6375169" y="4342954"/>
          <a:ext cx="1736950" cy="49351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Spätester erwarteter Inbetriebnahme Termin der BHKWs.</a:t>
          </a:r>
        </a:p>
      </dsp:txBody>
      <dsp:txXfrm>
        <a:off x="6375169" y="4342954"/>
        <a:ext cx="1736950" cy="4935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47DFE-19BD-48A9-A0E4-3D84EC97A8E5}">
      <dsp:nvSpPr>
        <dsp:cNvPr id="0" name=""/>
        <dsp:cNvSpPr/>
      </dsp:nvSpPr>
      <dsp:spPr>
        <a:xfrm rot="5400000">
          <a:off x="5460641" y="-2253325"/>
          <a:ext cx="806486" cy="551895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/>
            <a:t>Keine eigene Heizungsanlage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/>
            <a:t>Keine Brennstoffbeschaffung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/>
            <a:t>Geringer Wartungsaufwand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/>
            <a:t>Grüner Erzeugungsnachweis (Vorteil bei Vermietung oder Verkauf) </a:t>
          </a:r>
        </a:p>
      </dsp:txBody>
      <dsp:txXfrm rot="-5400000">
        <a:off x="3104410" y="142275"/>
        <a:ext cx="5479581" cy="727748"/>
      </dsp:txXfrm>
    </dsp:sp>
    <dsp:sp modelId="{6F28AAFA-2755-48A8-905B-D6DA56A66333}">
      <dsp:nvSpPr>
        <dsp:cNvPr id="0" name=""/>
        <dsp:cNvSpPr/>
      </dsp:nvSpPr>
      <dsp:spPr>
        <a:xfrm>
          <a:off x="0" y="2095"/>
          <a:ext cx="3104409" cy="1008107"/>
        </a:xfrm>
        <a:prstGeom prst="roundRect">
          <a:avLst/>
        </a:prstGeom>
        <a:solidFill>
          <a:srgbClr val="00B1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/>
            <a:t>🏡 </a:t>
          </a:r>
          <a:r>
            <a:rPr lang="de-DE" sz="2700" b="1" kern="1200" dirty="0"/>
            <a:t>Komfortabel</a:t>
          </a:r>
          <a:endParaRPr lang="de-DE" sz="2700" kern="1200" dirty="0"/>
        </a:p>
      </dsp:txBody>
      <dsp:txXfrm>
        <a:off x="49212" y="51307"/>
        <a:ext cx="3005985" cy="909683"/>
      </dsp:txXfrm>
    </dsp:sp>
    <dsp:sp modelId="{862E15DB-8C79-4214-A9C6-01826C5DF628}">
      <dsp:nvSpPr>
        <dsp:cNvPr id="0" name=""/>
        <dsp:cNvSpPr/>
      </dsp:nvSpPr>
      <dsp:spPr>
        <a:xfrm rot="5400000">
          <a:off x="5460641" y="-1194811"/>
          <a:ext cx="806486" cy="551895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 dirty="0"/>
            <a:t>Regionale Wärmeerzeugung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/>
            <a:t>Unabhängiger von internationalen Märkten</a:t>
          </a:r>
        </a:p>
      </dsp:txBody>
      <dsp:txXfrm rot="-5400000">
        <a:off x="3104410" y="1200789"/>
        <a:ext cx="5479581" cy="727748"/>
      </dsp:txXfrm>
    </dsp:sp>
    <dsp:sp modelId="{2A216227-FCCC-487A-9CE1-F6C923907705}">
      <dsp:nvSpPr>
        <dsp:cNvPr id="0" name=""/>
        <dsp:cNvSpPr/>
      </dsp:nvSpPr>
      <dsp:spPr>
        <a:xfrm>
          <a:off x="0" y="1060609"/>
          <a:ext cx="3104409" cy="1008107"/>
        </a:xfrm>
        <a:prstGeom prst="roundRect">
          <a:avLst/>
        </a:prstGeom>
        <a:solidFill>
          <a:srgbClr val="00B1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/>
            <a:t>🔒 </a:t>
          </a:r>
          <a:r>
            <a:rPr lang="de-DE" sz="2700" b="1" kern="1200" dirty="0"/>
            <a:t>Versorgungssicher</a:t>
          </a:r>
          <a:endParaRPr lang="de-DE" sz="2700" kern="1200" dirty="0"/>
        </a:p>
      </dsp:txBody>
      <dsp:txXfrm>
        <a:off x="49212" y="1109821"/>
        <a:ext cx="3005985" cy="909683"/>
      </dsp:txXfrm>
    </dsp:sp>
    <dsp:sp modelId="{057EA758-2AF5-4019-A83E-70CC748FDB00}">
      <dsp:nvSpPr>
        <dsp:cNvPr id="0" name=""/>
        <dsp:cNvSpPr/>
      </dsp:nvSpPr>
      <dsp:spPr>
        <a:xfrm rot="5400000">
          <a:off x="5460641" y="-136298"/>
          <a:ext cx="806486" cy="551895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/>
            <a:t>Nutzung regionaler Energiequellen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/>
            <a:t>Zukunftsfähige Wärmeversorgung</a:t>
          </a:r>
        </a:p>
      </dsp:txBody>
      <dsp:txXfrm rot="-5400000">
        <a:off x="3104410" y="2259302"/>
        <a:ext cx="5479581" cy="727748"/>
      </dsp:txXfrm>
    </dsp:sp>
    <dsp:sp modelId="{F5282B51-5BA9-49AD-B561-C915437CDFA2}">
      <dsp:nvSpPr>
        <dsp:cNvPr id="0" name=""/>
        <dsp:cNvSpPr/>
      </dsp:nvSpPr>
      <dsp:spPr>
        <a:xfrm>
          <a:off x="0" y="2119122"/>
          <a:ext cx="3104409" cy="1008107"/>
        </a:xfrm>
        <a:prstGeom prst="roundRect">
          <a:avLst/>
        </a:prstGeom>
        <a:solidFill>
          <a:srgbClr val="00B1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/>
            <a:t>🌱 </a:t>
          </a:r>
          <a:r>
            <a:rPr lang="de-DE" sz="2700" b="1" kern="1200" dirty="0"/>
            <a:t>Nachhaltig</a:t>
          </a:r>
          <a:endParaRPr lang="de-DE" sz="2700" kern="1200" dirty="0"/>
        </a:p>
      </dsp:txBody>
      <dsp:txXfrm>
        <a:off x="49212" y="2168334"/>
        <a:ext cx="3005985" cy="909683"/>
      </dsp:txXfrm>
    </dsp:sp>
    <dsp:sp modelId="{8E686115-34F9-44DB-A57E-650AD5523B77}">
      <dsp:nvSpPr>
        <dsp:cNvPr id="0" name=""/>
        <dsp:cNvSpPr/>
      </dsp:nvSpPr>
      <dsp:spPr>
        <a:xfrm rot="5400000">
          <a:off x="5460641" y="922214"/>
          <a:ext cx="806486" cy="551895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/>
            <a:t>Langfristige Versorgungsperspektive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000" kern="1200"/>
            <a:t>Wärmeversorgung bis mindestens 2038</a:t>
          </a:r>
        </a:p>
      </dsp:txBody>
      <dsp:txXfrm rot="-5400000">
        <a:off x="3104410" y="3317815"/>
        <a:ext cx="5479581" cy="727748"/>
      </dsp:txXfrm>
    </dsp:sp>
    <dsp:sp modelId="{29712B70-D1F8-4D78-AAA6-86B4A5FB0B10}">
      <dsp:nvSpPr>
        <dsp:cNvPr id="0" name=""/>
        <dsp:cNvSpPr/>
      </dsp:nvSpPr>
      <dsp:spPr>
        <a:xfrm>
          <a:off x="0" y="3177636"/>
          <a:ext cx="3104409" cy="1008107"/>
        </a:xfrm>
        <a:prstGeom prst="roundRect">
          <a:avLst/>
        </a:prstGeom>
        <a:solidFill>
          <a:srgbClr val="00B1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/>
            <a:t>📈 </a:t>
          </a:r>
          <a:r>
            <a:rPr lang="de-DE" sz="2700" b="1" kern="1200"/>
            <a:t>Planbar</a:t>
          </a:r>
          <a:endParaRPr lang="de-DE" sz="2700" kern="1200"/>
        </a:p>
      </dsp:txBody>
      <dsp:txXfrm>
        <a:off x="49212" y="3226848"/>
        <a:ext cx="3005985" cy="9096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09DD4-9099-440C-A8DB-D309DF32D956}">
      <dsp:nvSpPr>
        <dsp:cNvPr id="0" name=""/>
        <dsp:cNvSpPr/>
      </dsp:nvSpPr>
      <dsp:spPr>
        <a:xfrm>
          <a:off x="1760644" y="0"/>
          <a:ext cx="2259722" cy="2259722"/>
        </a:xfrm>
        <a:prstGeom prst="ellipse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i="0" kern="1200" dirty="0"/>
            <a:t>Beispiel Einfamilienhaus</a:t>
          </a:r>
          <a:endParaRPr lang="de-DE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0" i="0" kern="1200" dirty="0"/>
            <a:t>Jährlicher Wärmeverbrauch: 20.000 kWh</a:t>
          </a:r>
          <a:endParaRPr lang="de-D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0" i="0" kern="1200" dirty="0"/>
            <a:t>Arbeitspreis ab 2027: 10,71 ct/kWh brutto</a:t>
          </a:r>
          <a:endParaRPr lang="de-DE" sz="1300" kern="1200" dirty="0"/>
        </a:p>
      </dsp:txBody>
      <dsp:txXfrm>
        <a:off x="2091573" y="330929"/>
        <a:ext cx="1597864" cy="1597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layout/AlternatingCircleProcess#6">
  <dgm:title val=""/>
  <dgm:desc val=""/>
  <dgm:catLst>
    <dgm:cat type="timeline" pri="102"/>
  </dgm:catLst>
  <dgm:sampData>
    <dgm:dataModel>
      <dgm:ptLst>
        <dgm:pt modelId="0" type="doc"/>
        <dgm:pt modelId="1">
          <dgm:prSet phldrT="Title" phldr="1"/>
        </dgm:pt>
        <dgm:pt modelId="11">
          <dgm:prSet phldrT="Description" phldr="1"/>
        </dgm:pt>
        <dgm:pt modelId="2">
          <dgm:prSet phldrT="Title" phldr="1"/>
        </dgm:pt>
        <dgm:pt modelId="21">
          <dgm:prSet phldrT="Description" phldr="1"/>
        </dgm:pt>
        <dgm:pt modelId="3">
          <dgm:prSet phldrT="Title" phldr="1"/>
        </dgm:pt>
        <dgm:pt modelId="31">
          <dgm:prSet phldrT="Description" phldr="1"/>
        </dgm:pt>
        <dgm:pt modelId="4">
          <dgm:prSet phldrT="Title" phldr="1"/>
        </dgm:pt>
        <dgm:pt modelId="41">
          <dgm:prSet phldrT="Description" phldr="1"/>
        </dgm:pt>
        <dgm:pt modelId="5">
          <dgm:prSet phldrT="Title" phldr="1"/>
        </dgm:pt>
        <dgm:pt modelId="51">
          <dgm:prSet phldrT="Description" phldr="1"/>
        </dgm:pt>
        <dgm:pt modelId="100" type="sibTrans" cxnId="{F86820BD-6C39-4C4D-A29E-1E6B41187F95}">
          <dgm:prSet phldrT="1"/>
          <dgm:t>
            <a:bodyPr/>
            <a:lstStyle/>
            <a:p>
              <a:r>
                <a:t>1</a:t>
              </a:r>
            </a:p>
          </dgm:t>
        </dgm:pt>
        <dgm:pt modelId="200" type="sibTrans" cxnId="{7492983E-2722-4EAB-8B0A-4896F7E831EB}">
          <dgm:prSet phldrT="2"/>
          <dgm:t>
            <a:bodyPr/>
            <a:lstStyle/>
            <a:p>
              <a:r>
                <a:t>2</a:t>
              </a:r>
            </a:p>
          </dgm:t>
        </dgm:pt>
        <dgm:pt modelId="300" type="sibTrans" cxnId="{B3C503BE-B401-473F-939F-8C496E9C81D6}">
          <dgm:prSet phldrT="3"/>
          <dgm:t>
            <a:bodyPr/>
            <a:lstStyle/>
            <a:p>
              <a:r>
                <a:t>3</a:t>
              </a:r>
            </a:p>
          </dgm:t>
        </dgm:pt>
        <dgm:pt modelId="400" type="sibTrans" cxnId="{D9B0C561-CA4A-4E2A-8518-FE3F7ECC734C}">
          <dgm:prSet phldrT="4"/>
          <dgm:t>
            <a:bodyPr/>
            <a:lstStyle/>
            <a:p>
              <a:r>
                <a:t>4</a:t>
              </a:r>
            </a:p>
          </dgm:t>
        </dgm:pt>
        <dgm:pt modelId="500" type="sibTrans" cxnId="{9A3A5623-4544-4F7D-B6CA-9FD9B656FFF3}">
          <dgm:prSet phldrT="5"/>
          <dgm:t>
            <a:bodyPr/>
            <a:lstStyle/>
            <a:p>
              <a:r>
                <a:t>5</a:t>
              </a:r>
            </a:p>
          </dgm:t>
        </dgm:pt>
      </dgm:ptLst>
      <dgm:cxnLst>
        <dgm:cxn modelId="1001" srcId="0" destId="1" srcOrd="0" destOrd="0" sibTransId="100"/>
        <dgm:cxn modelId="1002" srcId="0" destId="2" srcOrd="1" destOrd="0" sibTransId="200"/>
        <dgm:cxn modelId="1003" srcId="0" destId="3" srcOrd="2" destOrd="0" sibTransId="300"/>
        <dgm:cxn modelId="1004" srcId="0" destId="4" srcOrd="3" destOrd="0" sibTransId="400"/>
        <dgm:cxn modelId="1005" srcId="0" destId="5" srcOrd="4" destOrd="0" sibTransId="500"/>
        <dgm:cxn modelId="2001" srcId="1" destId="11" srcOrd="0" destOrd="0"/>
        <dgm:cxn modelId="2002" srcId="2" destId="21" srcOrd="0" destOrd="0"/>
        <dgm:cxn modelId="2003" srcId="3" destId="31" srcOrd="0" destOrd="0"/>
        <dgm:cxn modelId="2004" srcId="4" destId="41" srcOrd="0" destOrd="0"/>
        <dgm:cxn modelId="2005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101"/>
        <dgm:pt modelId="2"/>
        <dgm:pt modelId="201"/>
        <dgm:pt modelId="3"/>
        <dgm:pt modelId="301"/>
        <dgm:pt modelId="4"/>
        <dgm:pt modelId="401"/>
        <dgm:pt modelId="5"/>
        <dgm:pt modelId="501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  <dgm:cxn modelId="16" srcId="1" destId="101" srcOrd="0" destOrd="0"/>
        <dgm:cxn modelId="17" srcId="2" destId="201" srcOrd="0" destOrd="0"/>
        <dgm:cxn modelId="18" srcId="3" destId="301" srcOrd="0" destOrd="0"/>
        <dgm:cxn modelId="19" srcId="4" destId="401" srcOrd="0" destOrd="0"/>
        <dgm:cxn modelId="20" srcId="5" destId="50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1D"/>
          <dgm:param type="nodeVertAlign" val="t"/>
        </dgm:alg>
      </dgm:if>
      <dgm:else name="Name3">
        <dgm:alg type="lin">
          <dgm:param type="fallback" val="1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bigItem" refType="h"/>
      <dgm:constr type="w" for="ch" forName="bigItem" refType="h" refFor="ch" refForName="bigItem" fact="0.5"/>
      <dgm:constr type="h" for="ch" forName="mediumItem" refType="h"/>
      <dgm:constr type="w" for="ch" forName="mediumItem" refType="h" refFor="ch" refForName="mediumItem" fact="0.4"/>
      <dgm:constr type="w" for="ch" forName="space" refType="h" fact="-0.083"/>
      <dgm:constr type="primFontSz" for="des" forName="bigTitle" op="equ" val="18"/>
      <dgm:constr type="primFontSz" for="des" forName="mediumTitle" op="equ" val="18"/>
      <dgm:constr type="primFontSz" for="des" forName="bigDesc" op="equ" val="14"/>
      <dgm:constr type="primFontSz" for="des" forName="mediumDesc" op="equ" val="14"/>
    </dgm:constrLst>
    <dgm:ruleLst/>
    <dgm:forEach name="Name4" axis="ch" ptType="node">
      <dgm:choose name="Name5">
        <dgm:if name="Name6" axis="self" ptType="node" func="posOdd" op="equ" val="1">
          <dgm:layoutNode name="mediumItem">
            <dgm:alg type="composite"/>
            <dgm:shape xmlns:r="http://schemas.openxmlformats.org/officeDocument/2006/relationships" r:blip="">
              <dgm:adjLst/>
            </dgm:shape>
            <dgm:constrLst>
              <dgm:constr type="t" for="ch" forName="mediumAnchor"/>
              <dgm:constr type="h" for="ch" forName="mediumAnchor" refType="h"/>
              <dgm:constr type="l" for="ch" forName="mediumAnchor"/>
              <dgm:constr type="w" for="ch" forName="mediumAnchor" val="1"/>
              <dgm:constr type="l" for="ch" forName="mediumCircle"/>
              <dgm:constr type="ctrY" for="ch" forName="mediumCircle" refType="h" fact="0.5"/>
              <dgm:constr type="w" for="ch" forName="mediumCircle" refType="w"/>
              <dgm:constr type="h" for="ch" forName="mediumCircle" refType="w"/>
              <dgm:constr type="ctrX" for="ch" forName="mediumConnDot" refType="w" fact="0.5"/>
              <dgm:constr type="ctrY" for="ch" forName="mediumConnDot" refType="h" fact="0.8"/>
              <dgm:constr type="w" for="ch" forName="mediumConnDot" refType="w" fact="0.04"/>
              <dgm:constr type="h" for="ch" forName="mediumConnDot" refType="w" fact="0.04"/>
              <dgm:constr type="ctrX" for="ch" forName="mediumConnLine" refType="w" fact="0.5"/>
              <dgm:constr type="t" for="ch" forName="mediumConnLine" refType="b" refFor="ch" refForName="mediumCircle"/>
              <dgm:constr type="b" for="ch" forName="mediumConnLine" refType="t" refFor="ch" refForName="mediumConnDot"/>
              <dgm:constr type="w" for="ch" forName="mediumConnLine" refType="w" fact="0.006"/>
              <dgm:constr type="l" for="ch" forName="mediumTitle"/>
              <dgm:constr type="t" for="ch" forName="mediumTitle" refType="h" fact="0.82"/>
              <dgm:constr type="w" for="ch" forName="mediumTitle" refType="w"/>
              <dgm:constr type="h" for="ch" forName="mediumTitle" refType="h" fact="0.08"/>
              <dgm:constr type="l" for="ch" forName="mediumDesc"/>
              <dgm:constr type="t" for="ch" forName="mediumDesc" refType="h" fact="0.88"/>
              <dgm:constr type="w" for="ch" forName="mediumDesc" refType="w"/>
              <dgm:constr type="h" for="ch" forName="mediumDesc" refType="h" fact="0.1"/>
            </dgm:constrLst>
            <dgm:ruleLst/>
            <dgm:layoutNode name="mediumAncho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  <dgm:forEach name="Name7" axis="followSib" ptType="sibTrans" hideLastTrans="0" cnt="1">
              <dgm:layoutNode name="mediumCircle" styleLbl="trAlignAcc1">
                <dgm:varLst>
                  <dgm:chMax val="0"/>
                  <dgm:bulletEnabled/>
                </dgm:varLst>
                <dgm:alg type="tx">
                  <dgm:param type="txAnchorVert" val="mid"/>
                  <dgm:param type="txAnchorHorzCh" val="ctr"/>
                </dgm:alg>
                <dgm:shape xmlns:r="http://schemas.openxmlformats.org/officeDocument/2006/relationships" type="ellipse" r:blip="">
                  <dgm:adjLst/>
                </dgm:shape>
                <dgm:presOf axis="self" ptType="sibTrans"/>
                <dgm:constrLst>
                  <dgm:constr type="primFontSz" val="51"/>
                  <dgm:constr type="tMarg" refType="w" fact="0.11"/>
                  <dgm:constr type="lMarg" refType="w" fact="0.11"/>
                  <dgm:constr type="rMarg" refType="w" fact="0.11"/>
                  <dgm:constr type="bMarg" refType="w" fact="0.11"/>
                </dgm:constrLst>
                <dgm:ruleLst>
                  <dgm:rule type="primFontSz" val="14" fact="NaN" max="NaN"/>
                </dgm:ruleLst>
              </dgm:layoutNode>
            </dgm:forEach>
            <dgm:layoutNode name="mediumConnDot" styleLbl="alignNode1">
              <dgm:alg type="sp"/>
              <dgm:shape xmlns:r="http://schemas.openxmlformats.org/officeDocument/2006/relationships" type="roundRect" r:blip="">
                <dgm:adjLst>
                  <dgm:adj idx="1" val="0.5"/>
                </dgm:adjLst>
              </dgm:shape>
              <dgm:presOf/>
              <dgm:constrLst/>
              <dgm:ruleLst/>
            </dgm:layoutNode>
            <dgm:layoutNode name="mediumConnLine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  <dgm:constrLst/>
              <dgm:ruleLst/>
            </dgm:layoutNode>
            <dgm:layoutNode name="mediumTitle" styleLbl="revTx">
              <dgm:alg type="tx">
                <dgm:param type="txAnchorVertCh" val="t"/>
                <dgm:param type="txAnchorHorzCh" val="ctr"/>
              </dgm:alg>
              <dgm:shape xmlns:r="http://schemas.openxmlformats.org/officeDocument/2006/relationships" type="rect" r:blip="" hideGeom="1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9" fact="NaN" max="NaN"/>
              </dgm:ruleLst>
            </dgm:layoutNode>
            <dgm:layoutNode name="mediumDesc" styleLbl="revTx">
              <dgm:alg type="tx">
                <dgm:param type="txAnchorVertCh" val="t"/>
                <dgm:param type="txAnchorHorzCh" val="ctr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9" fact="NaN" max="NaN"/>
              </dgm:ruleLst>
            </dgm:layoutNode>
          </dgm:layoutNode>
        </dgm:if>
        <dgm:else name="Name8">
          <dgm:layoutNode name="bigItem">
            <dgm:alg type="composite"/>
            <dgm:shape xmlns:r="http://schemas.openxmlformats.org/officeDocument/2006/relationships" r:blip="">
              <dgm:adjLst/>
            </dgm:shape>
            <dgm:choose name="Name9">
              <dgm:if name="Name10" axis="ch" ptType="node" func="cnt" op="gte" val="1">
                <dgm:constrLst>
                  <dgm:constr type="t" for="ch" forName="bigAnchor"/>
                  <dgm:constr type="h" for="ch" forName="bigAnchor" refType="h"/>
                  <dgm:constr type="l" for="ch" forName="bigAnchor"/>
                  <dgm:constr type="w" for="ch" forName="bigAnchor" val="1"/>
                  <dgm:constr type="l" for="ch" forName="bigCircle"/>
                  <dgm:constr type="ctrY" for="ch" forName="bigCircle" refType="h" fact="0.5"/>
                  <dgm:constr type="w" for="ch" forName="bigCircle" refType="w"/>
                  <dgm:constr type="h" for="ch" forName="bigCircle" refType="w"/>
                  <dgm:constr type="l" for="ch" forName="bigTitle"/>
                  <dgm:constr type="t" for="ch" forName="bigTitle"/>
                  <dgm:constr type="w" for="ch" forName="bigTitle" refType="w"/>
                  <dgm:constr type="h" for="ch" forName="bigTitle" refType="h" fact="0.08"/>
                  <dgm:constr type="l" for="ch" forName="bigDesc"/>
                  <dgm:constr type="t" for="ch" forName="bigDesc" refType="h" fact="0.08"/>
                  <dgm:constr type="w" for="ch" forName="bigDesc" refType="w"/>
                  <dgm:constr type="h" for="ch" forName="bigDesc" refType="h" fact="0.1"/>
                  <dgm:constr type="ctrX" for="ch" forName="bigConnDot" refType="w" fact="0.5"/>
                  <dgm:constr type="ctrY" for="ch" forName="bigConnDot" refType="h" fact="0.2"/>
                  <dgm:constr type="w" for="ch" forName="bigConnDot" refType="w" fact="0.04"/>
                  <dgm:constr type="h" for="ch" forName="bigConnDot" refType="w" fact="0.04"/>
                  <dgm:constr type="ctrX" for="ch" forName="bigConnLine" refType="w" fact="0.5"/>
                  <dgm:constr type="t" for="ch" forName="bigConnLine" refType="b" refFor="ch" refForName="bigConnDot"/>
                  <dgm:constr type="b" for="ch" forName="bigConnLine" refType="t" refFor="ch" refForName="bigCircle"/>
                  <dgm:constr type="w" for="ch" forName="bigConnLine" refType="w" fact="0.006"/>
                </dgm:constrLst>
              </dgm:if>
              <dgm:else name="Name11">
                <dgm:constrLst>
                  <dgm:constr type="t" for="ch" forName="bigAnchor"/>
                  <dgm:constr type="h" for="ch" forName="bigAnchor" refType="h"/>
                  <dgm:constr type="l" for="ch" forName="bigAnchor"/>
                  <dgm:constr type="w" for="ch" forName="bigAnchor" val="1"/>
                  <dgm:constr type="l" for="ch" forName="bigCircle"/>
                  <dgm:constr type="ctrY" for="ch" forName="bigCircle" refType="h" fact="0.5"/>
                  <dgm:constr type="w" for="ch" forName="bigCircle" refType="w"/>
                  <dgm:constr type="h" for="ch" forName="bigCircle" refType="w"/>
                  <dgm:constr type="l" for="ch" forName="bigTitle"/>
                  <dgm:constr type="t" for="ch" forName="bigTitle" refType="h" fact="0.1"/>
                  <dgm:constr type="w" for="ch" forName="bigTitle" refType="w"/>
                  <dgm:constr type="h" for="ch" forName="bigTitle" refType="h" fact="0.08"/>
                  <dgm:constr type="ctrX" for="ch" forName="bigConnDot" refType="w" fact="0.5"/>
                  <dgm:constr type="ctrY" for="ch" forName="bigConnDot" refType="h" fact="0.2"/>
                  <dgm:constr type="w" for="ch" forName="bigConnDot" refType="w" fact="0.04"/>
                  <dgm:constr type="h" for="ch" forName="bigConnDot" refType="w" fact="0.04"/>
                  <dgm:constr type="ctrX" for="ch" forName="bigConnLine" refType="w" fact="0.5"/>
                  <dgm:constr type="t" for="ch" forName="bigConnLine" refType="b" refFor="ch" refForName="bigConnDot"/>
                  <dgm:constr type="b" for="ch" forName="bigConnLine" refType="t" refFor="ch" refForName="bigCircle"/>
                  <dgm:constr type="w" for="ch" forName="bigConnLine" refType="w" fact="0.006"/>
                </dgm:constrLst>
              </dgm:else>
            </dgm:choose>
            <dgm:ruleLst/>
            <dgm:layoutNode name="bigAncho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  <dgm:forEach name="Name12" axis="followSib" ptType="sibTrans" hideLastTrans="0" cnt="1">
              <dgm:layoutNode name="bigCircle" styleLbl="node1">
                <dgm:varLst>
                  <dgm:chMax val="0"/>
                  <dgm:bulletEnabled/>
                </dgm:varLst>
                <dgm:alg type="tx">
                  <dgm:param type="txAnchorVert" val="mid"/>
                  <dgm:param type="txAnchorHorzCh" val="ctr"/>
                </dgm:alg>
                <dgm:shape xmlns:r="http://schemas.openxmlformats.org/officeDocument/2006/relationships" type="ellipse" r:blip="" zOrderOff="-99">
                  <dgm:adjLst/>
                </dgm:shape>
                <dgm:presOf axis="self" ptType="sibTrans"/>
                <dgm:constrLst>
                  <dgm:constr type="primFontSz" val="51"/>
                  <dgm:constr type="tMarg" refType="w" fact="0.11"/>
                  <dgm:constr type="lMarg" refType="w" fact="0.11"/>
                  <dgm:constr type="rMarg" refType="w" fact="0.11"/>
                  <dgm:constr type="bMarg" refType="w" fact="0.11"/>
                </dgm:constrLst>
                <dgm:ruleLst>
                  <dgm:rule type="primFontSz" val="14" fact="NaN" max="NaN"/>
                </dgm:ruleLst>
              </dgm:layoutNode>
            </dgm:forEach>
            <dgm:layoutNode name="bigConnDot" styleLbl="alignNode1">
              <dgm:alg type="sp"/>
              <dgm:shape xmlns:r="http://schemas.openxmlformats.org/officeDocument/2006/relationships" type="roundRect" r:blip="">
                <dgm:adjLst>
                  <dgm:adj idx="1" val="0.5"/>
                </dgm:adjLst>
              </dgm:shape>
              <dgm:presOf/>
              <dgm:constrLst/>
              <dgm:ruleLst/>
            </dgm:layoutNode>
            <dgm:layoutNode name="bigConnLine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  <dgm:constrLst/>
              <dgm:ruleLst/>
            </dgm:layoutNode>
            <dgm:layoutNode name="bigTitle" styleLbl="revTx">
              <dgm:alg type="tx">
                <dgm:param type="txAnchorVert" val="b"/>
                <dgm:param type="txAnchorVertCh" val="b"/>
                <dgm:param type="txAnchorHorzCh" val="ctr"/>
              </dgm:alg>
              <dgm:shape xmlns:r="http://schemas.openxmlformats.org/officeDocument/2006/relationships" type="rect" r:blip="" hideGeom="1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9" fact="NaN" max="NaN"/>
              </dgm:ruleLst>
            </dgm:layoutNode>
            <dgm:choose name="Name13">
              <dgm:if name="Name14" axis="ch" ptType="node" func="cnt" op="gte" val="1">
                <dgm:layoutNode name="bigDesc" styleLbl="revTx">
                  <dgm:alg type="tx">
                    <dgm:param type="txAnchorVert" val="mid"/>
                    <dgm:param type="txAnchorVertCh" val="mid"/>
                    <dgm:param type="txAnchorHorzCh" val="ctr"/>
                  </dgm:alg>
                  <dgm:shape xmlns:r="http://schemas.openxmlformats.org/officeDocument/2006/relationships" type="rect" r:blip="" hideGeom="1">
                    <dgm:adjLst/>
                  </dgm:shape>
                  <dgm:presOf axis="des" ptType="node"/>
                  <dgm:constrLst>
                    <dgm:constr type="lMarg"/>
                    <dgm:constr type="rMarg"/>
                    <dgm:constr type="tMarg"/>
                    <dgm:constr type="bMarg"/>
                  </dgm:constrLst>
                  <dgm:ruleLst>
                    <dgm:rule type="primFontSz" val="9" fact="NaN" max="NaN"/>
                  </dgm:ruleLst>
                </dgm:layoutNode>
              </dgm:if>
              <dgm:else name="Name15"/>
            </dgm:choose>
          </dgm:layoutNode>
        </dgm:else>
      </dgm:choose>
      <dgm:forEach name="Name1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lain"/>
          </dgm1611:buPr>
        </dgm1611:autoBuNodeInfo>
      </dgm1611:autoBuNodeInfoLst>
    </a:ex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9FC5F7A-D6A2-04DF-0A6F-12AC877AF5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2D91470-930F-F9E1-2328-4CE6F091C5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949E3-A9D9-4C44-9A7D-E1971FB33275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B7128A2-C36A-220C-F810-46074B6A70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DB12B6E-5FC9-06C1-3011-38A15E3657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E3416-FCB2-40B9-BFB9-6E52AE386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9292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45653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D2364-9B97-07E9-2439-7D281744B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9F77DE-AE17-C593-575E-8036AC90F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F261B4-AFC0-3D49-A6DD-4ECCADD6C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1819D-6A97-B6B5-6F81-F6A2835EC5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95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B253E-FE65-D5DC-2B40-5BD09E3A5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8B1437-1C1E-B25E-1C66-9FA0E9ADE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26578B-2FD4-679F-D3B1-C5D153D1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9B132-9EA1-149D-6C3B-B98F01B182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37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08A9-9320-339B-B9EB-AC0FA5574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6E3269-5764-0B19-B9A1-CD680D555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D5828A-5649-B406-E834-D2F9184B4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0171B-9A5A-BB36-A4E9-4129F90C33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99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AC295-14CF-6DD2-6161-F11B0EF9E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CFC325-3E4B-B899-CE03-EBC3E50B7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3658FF-F936-CFB4-9A0C-A398C0A563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3487DD-0773-92DD-9796-2DE7B84460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179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24085-CF03-4F77-1DFA-0A1EBD964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CA997B-A22F-A395-030C-2325B63F45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004F2E-84B9-7B57-456E-3AA01A0EC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D88A2-F7A1-2831-F79E-A95861A49E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203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0BC75-85DC-08FC-2DF5-D69C43D53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78910C-3F9D-224D-B513-A43854F6E4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DC215A-DE3E-83A9-930F-69155A164D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47420-DC04-C840-8B06-AB07E7779F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38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83EA0-3F17-F69E-CD8B-1A65CABDC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909BD2-7373-6581-4C96-B8F5A7E298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8B9167-4AF7-CD20-18C1-AE072483E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96F168-C8A8-E281-2FB7-4EB418C5D5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77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3169A-855C-D01E-EBCC-1B4B4BF68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C75EF7-B085-B332-F60E-04C89C95A3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F2D5CC-93B0-3149-7ADD-6B7DBACA6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B4F51-BF1B-03D2-1D9F-3B14FAB39E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9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The image depicts a wind turbine symbol over a blue water droplet, suggesting a focus on renewable energy.&#10;&#10;KI-generierte Inhalte können fehlerhaft sein.">
            <a:extLst>
              <a:ext uri="{FF2B5EF4-FFF2-40B4-BE49-F238E27FC236}">
                <a16:creationId xmlns:a16="http://schemas.microsoft.com/office/drawing/2014/main" id="{72E917C6-1723-A2C7-CC4D-EE9DFF8FBD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65191" y="276045"/>
            <a:ext cx="4330426" cy="159648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E65E56F-54CD-C684-6CB4-AF34190F1A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6558EE-D2C5-232C-3F04-18E16B91D0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pPr/>
              <a:t>‹Nr.›</a:t>
            </a:fld>
            <a:r>
              <a:rPr lang="de-DE" dirty="0"/>
              <a:t>/13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508A597-86B6-2AFE-E998-DCE007875D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www.frischer-Nordwind.de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2618151-EBA2-559B-8DAE-FA7218BC92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EC7448-6D6F-4C14-B60C-7DF474B424F8}" type="slidenum">
              <a:rPr lang="de-DE" smtClean="0"/>
              <a:pPr/>
              <a:t>‹Nr.›</a:t>
            </a:fld>
            <a:r>
              <a:rPr lang="de-DE" dirty="0"/>
              <a:t>/13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ischer-nordwind.d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>
            <a:extLst>
              <a:ext uri="{FF2B5EF4-FFF2-40B4-BE49-F238E27FC236}">
                <a16:creationId xmlns:a16="http://schemas.microsoft.com/office/drawing/2014/main" id="{C76A56E8-75E6-0354-8AFA-A6D3F9282548}"/>
              </a:ext>
            </a:extLst>
          </p:cNvPr>
          <p:cNvSpPr/>
          <p:nvPr/>
        </p:nvSpPr>
        <p:spPr>
          <a:xfrm>
            <a:off x="1979676" y="3430669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 err="1">
                <a:solidFill>
                  <a:srgbClr val="00853F"/>
                </a:solidFill>
              </a:rPr>
              <a:t>Informationsveranstaltung</a:t>
            </a:r>
            <a:endParaRPr lang="en-US" sz="4400" b="1" dirty="0">
              <a:solidFill>
                <a:srgbClr val="00853F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00853F"/>
              </a:solidFill>
            </a:endParaRPr>
          </a:p>
          <a:p>
            <a:pPr marL="0" indent="0" algn="ctr">
              <a:buNone/>
            </a:pPr>
            <a:r>
              <a:rPr lang="en-US" sz="4400" b="1" dirty="0" err="1">
                <a:solidFill>
                  <a:srgbClr val="00853F"/>
                </a:solidFill>
              </a:rPr>
              <a:t>Lindewitt</a:t>
            </a:r>
            <a:r>
              <a:rPr lang="en-US" sz="4400" b="1" dirty="0">
                <a:solidFill>
                  <a:srgbClr val="00853F"/>
                </a:solidFill>
              </a:rPr>
              <a:t>/</a:t>
            </a:r>
            <a:r>
              <a:rPr lang="en-US" sz="4400" b="1" dirty="0" err="1">
                <a:solidFill>
                  <a:srgbClr val="00853F"/>
                </a:solidFill>
              </a:rPr>
              <a:t>Lüngerau</a:t>
            </a:r>
            <a:endParaRPr lang="en-US" sz="4400" b="1" dirty="0">
              <a:solidFill>
                <a:srgbClr val="00853F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00853F"/>
              </a:solidFill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00853F"/>
                </a:solidFill>
              </a:rPr>
              <a:t>25.08.2026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7F5D77-4828-66D6-602E-A345CAF047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310489-F251-DAF0-64C5-B1C5E347D4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0548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28951-C3CB-8120-0C68-78BF985FF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987F5C9-695B-5A20-46C7-8804DAA89D65}"/>
              </a:ext>
            </a:extLst>
          </p:cNvPr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1D76B74-F92A-6010-3BF7-39927A7A15D1}"/>
              </a:ext>
            </a:extLst>
          </p:cNvPr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00853F"/>
                </a:solidFill>
              </a:rPr>
              <a:t>Fernwärmestation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E34A888-BA52-BC18-013D-60CED73F8B5B}"/>
              </a:ext>
            </a:extLst>
          </p:cNvPr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3507F652-DFD5-AF46-7305-9DC8F30BAFEC}"/>
              </a:ext>
            </a:extLst>
          </p:cNvPr>
          <p:cNvSpPr/>
          <p:nvPr/>
        </p:nvSpPr>
        <p:spPr>
          <a:xfrm>
            <a:off x="731520" y="1280160"/>
            <a:ext cx="105156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2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C3C189D-8682-B2E0-3EBA-AFE925742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05" y="1206385"/>
            <a:ext cx="3084421" cy="318650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C37A38C-94DC-C9FC-1336-0EDB9B791B64}"/>
              </a:ext>
            </a:extLst>
          </p:cNvPr>
          <p:cNvSpPr txBox="1"/>
          <p:nvPr/>
        </p:nvSpPr>
        <p:spPr>
          <a:xfrm>
            <a:off x="542041" y="4388615"/>
            <a:ext cx="12961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de-DE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Abmessung</a:t>
            </a:r>
          </a:p>
          <a:p>
            <a:pPr>
              <a:spcAft>
                <a:spcPts val="600"/>
              </a:spcAft>
              <a:buNone/>
            </a:pPr>
            <a:r>
              <a:rPr lang="de-DE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x H x T</a:t>
            </a:r>
          </a:p>
          <a:p>
            <a:pPr>
              <a:spcAft>
                <a:spcPts val="600"/>
              </a:spcAft>
              <a:buNone/>
            </a:pPr>
            <a:r>
              <a:rPr lang="de-DE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 x 100 x 50 cm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1150E89-2219-D0E7-85D3-843FE3827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5802" y="502920"/>
            <a:ext cx="6969211" cy="5989320"/>
          </a:xfrm>
          <a:prstGeom prst="rect">
            <a:avLst/>
          </a:prstGeom>
        </p:spPr>
      </p:pic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11D58B24-EC4D-7DDE-DFB6-332941FB61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AA9294A9-4736-B969-8813-D538D6BB39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294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2CFA3-2CE3-87EF-F0DB-5BB3A7960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DCB473B-225A-D5FE-3997-0D4205DE9D3B}"/>
              </a:ext>
            </a:extLst>
          </p:cNvPr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23D7C07-E6D1-C8A7-5C9E-0E9E83BCF402}"/>
              </a:ext>
            </a:extLst>
          </p:cNvPr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00853F"/>
                </a:solidFill>
              </a:rPr>
              <a:t>Preise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6B45B03-A1D9-F52F-B35E-74B476FAF3C3}"/>
              </a:ext>
            </a:extLst>
          </p:cNvPr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78FF44F-BFF6-8BC9-8F39-4F1C55904A9F}"/>
              </a:ext>
            </a:extLst>
          </p:cNvPr>
          <p:cNvSpPr/>
          <p:nvPr/>
        </p:nvSpPr>
        <p:spPr>
          <a:xfrm>
            <a:off x="731520" y="1647645"/>
            <a:ext cx="10515600" cy="47988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04040"/>
                </a:solidFill>
              </a:rPr>
              <a:t>Arbeitspreis: </a:t>
            </a:r>
            <a:r>
              <a:rPr lang="en-US" sz="2400" dirty="0">
                <a:solidFill>
                  <a:srgbClr val="404040"/>
                </a:solidFill>
              </a:rPr>
              <a:t>			10,71 ct/kWh Brutto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solidFill>
                  <a:srgbClr val="404040"/>
                </a:solidFill>
              </a:rPr>
              <a:t>Leistungspreis: 		</a:t>
            </a:r>
            <a:r>
              <a:rPr lang="en-US" sz="2400" dirty="0">
                <a:solidFill>
                  <a:srgbClr val="404040"/>
                </a:solidFill>
              </a:rPr>
              <a:t>44,33 €/kW Brutto pro Jahr</a:t>
            </a:r>
          </a:p>
          <a:p>
            <a:pPr marL="0" indent="0">
              <a:buNone/>
            </a:pPr>
            <a:endParaRPr lang="en-US" sz="2400" dirty="0">
              <a:solidFill>
                <a:srgbClr val="404040"/>
              </a:solidFill>
            </a:endParaRPr>
          </a:p>
          <a:p>
            <a:r>
              <a:rPr lang="en-US" sz="2400" b="1" dirty="0" err="1">
                <a:solidFill>
                  <a:srgbClr val="404040"/>
                </a:solidFill>
              </a:rPr>
              <a:t>Messpreis</a:t>
            </a:r>
            <a:r>
              <a:rPr lang="en-US" sz="2400" b="1" dirty="0">
                <a:solidFill>
                  <a:srgbClr val="404040"/>
                </a:solidFill>
              </a:rPr>
              <a:t>:                        </a:t>
            </a:r>
            <a:r>
              <a:rPr lang="en-US" sz="2400" dirty="0" err="1">
                <a:solidFill>
                  <a:srgbClr val="404040"/>
                </a:solidFill>
              </a:rPr>
              <a:t>bei</a:t>
            </a:r>
            <a:r>
              <a:rPr lang="en-US" sz="2400" dirty="0">
                <a:solidFill>
                  <a:srgbClr val="404040"/>
                </a:solidFill>
              </a:rPr>
              <a:t> </a:t>
            </a:r>
            <a:r>
              <a:rPr lang="en-US" sz="2400" dirty="0" err="1">
                <a:solidFill>
                  <a:srgbClr val="404040"/>
                </a:solidFill>
              </a:rPr>
              <a:t>Zähler</a:t>
            </a:r>
            <a:r>
              <a:rPr lang="en-US" sz="2400" dirty="0">
                <a:solidFill>
                  <a:srgbClr val="404040"/>
                </a:solidFill>
              </a:rPr>
              <a:t> 1,5m³/h (</a:t>
            </a:r>
            <a:r>
              <a:rPr lang="en-US" sz="2400" dirty="0" err="1">
                <a:solidFill>
                  <a:srgbClr val="404040"/>
                </a:solidFill>
              </a:rPr>
              <a:t>Standart</a:t>
            </a:r>
            <a:r>
              <a:rPr lang="en-US" sz="2400" dirty="0">
                <a:solidFill>
                  <a:srgbClr val="404040"/>
                </a:solidFill>
              </a:rPr>
              <a:t>)16,90 € Brutto/</a:t>
            </a:r>
            <a:r>
              <a:rPr lang="en-US" sz="2400" dirty="0" err="1">
                <a:solidFill>
                  <a:srgbClr val="404040"/>
                </a:solidFill>
              </a:rPr>
              <a:t>monatlich</a:t>
            </a:r>
            <a:endParaRPr lang="en-US" sz="2400" dirty="0">
              <a:solidFill>
                <a:srgbClr val="404040"/>
              </a:solidFill>
            </a:endParaRPr>
          </a:p>
          <a:p>
            <a:endParaRPr lang="en-US" sz="2400" dirty="0">
              <a:solidFill>
                <a:srgbClr val="404040"/>
              </a:solidFill>
            </a:endParaRPr>
          </a:p>
          <a:p>
            <a:r>
              <a:rPr lang="en-US" sz="2400" b="1" dirty="0" err="1">
                <a:solidFill>
                  <a:srgbClr val="404040"/>
                </a:solidFill>
              </a:rPr>
              <a:t>Hausanschluss</a:t>
            </a:r>
            <a:r>
              <a:rPr lang="en-US" sz="2400" b="1" dirty="0">
                <a:solidFill>
                  <a:srgbClr val="404040"/>
                </a:solidFill>
              </a:rPr>
              <a:t>-</a:t>
            </a:r>
          </a:p>
          <a:p>
            <a:r>
              <a:rPr lang="en-US" sz="2400" b="1" dirty="0" err="1">
                <a:solidFill>
                  <a:srgbClr val="404040"/>
                </a:solidFill>
              </a:rPr>
              <a:t>Pauschale</a:t>
            </a:r>
            <a:r>
              <a:rPr lang="en-US" sz="2400" b="1" dirty="0">
                <a:solidFill>
                  <a:srgbClr val="404040"/>
                </a:solidFill>
              </a:rPr>
              <a:t> (</a:t>
            </a:r>
            <a:r>
              <a:rPr lang="en-US" sz="2400" b="1" dirty="0" err="1">
                <a:solidFill>
                  <a:srgbClr val="404040"/>
                </a:solidFill>
              </a:rPr>
              <a:t>einmalig</a:t>
            </a:r>
            <a:r>
              <a:rPr lang="en-US" sz="2400" b="1" dirty="0">
                <a:solidFill>
                  <a:srgbClr val="404040"/>
                </a:solidFill>
              </a:rPr>
              <a:t>):                    </a:t>
            </a:r>
            <a:r>
              <a:rPr lang="en-US" sz="2400" dirty="0">
                <a:solidFill>
                  <a:srgbClr val="404040"/>
                </a:solidFill>
              </a:rPr>
              <a:t>220,85€/kW*14kW </a:t>
            </a:r>
          </a:p>
          <a:p>
            <a:r>
              <a:rPr lang="en-US" sz="2400" dirty="0"/>
              <a:t>	</a:t>
            </a:r>
          </a:p>
          <a:p>
            <a:r>
              <a:rPr lang="en-US" sz="2400" dirty="0"/>
              <a:t>3091,90€ - </a:t>
            </a:r>
            <a:r>
              <a:rPr lang="en-US" sz="2400" b="1" dirty="0"/>
              <a:t>800€ </a:t>
            </a:r>
            <a:r>
              <a:rPr lang="en-US" sz="2400" b="1" dirty="0" err="1"/>
              <a:t>Rabatt</a:t>
            </a:r>
            <a:r>
              <a:rPr lang="en-US" sz="2400" b="1" dirty="0"/>
              <a:t> = 2.291,90€ </a:t>
            </a:r>
            <a:r>
              <a:rPr lang="en-US" sz="2400" dirty="0" err="1"/>
              <a:t>bei</a:t>
            </a:r>
            <a:r>
              <a:rPr lang="en-US" sz="2400" dirty="0"/>
              <a:t> </a:t>
            </a:r>
            <a:r>
              <a:rPr lang="en-US" sz="2400" dirty="0" err="1"/>
              <a:t>Vorvertragsunterzeichung</a:t>
            </a:r>
            <a:r>
              <a:rPr lang="en-US" sz="2400" dirty="0"/>
              <a:t> </a:t>
            </a:r>
            <a:r>
              <a:rPr lang="en-US" sz="2400" b="1" dirty="0"/>
              <a:t>bis 01.11.26!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70FDB87-AE12-4F03-1AEA-C3978C45C4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395AABC-BBBB-518E-1C1D-16ED7765E2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920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CC4A7-51C4-5D65-BD64-806BEDF91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45E76DC-68DF-DD72-A0F2-6D2E34E6D5EA}"/>
              </a:ext>
            </a:extLst>
          </p:cNvPr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61258D4-001B-145B-38A0-8BA9CC29758A}"/>
              </a:ext>
            </a:extLst>
          </p:cNvPr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853F"/>
                </a:solidFill>
              </a:rPr>
              <a:t>Was </a:t>
            </a:r>
            <a:r>
              <a:rPr lang="en-US" sz="3200" b="1" dirty="0" err="1">
                <a:solidFill>
                  <a:srgbClr val="00853F"/>
                </a:solidFill>
              </a:rPr>
              <a:t>bedeutet</a:t>
            </a:r>
            <a:r>
              <a:rPr lang="en-US" sz="3200" b="1" dirty="0">
                <a:solidFill>
                  <a:srgbClr val="00853F"/>
                </a:solidFill>
              </a:rPr>
              <a:t> das für </a:t>
            </a:r>
            <a:r>
              <a:rPr lang="en-US" sz="3200" b="1" dirty="0" err="1">
                <a:solidFill>
                  <a:srgbClr val="00853F"/>
                </a:solidFill>
              </a:rPr>
              <a:t>mich</a:t>
            </a:r>
            <a:r>
              <a:rPr lang="en-US" sz="3200" b="1" dirty="0">
                <a:solidFill>
                  <a:srgbClr val="00853F"/>
                </a:solidFill>
              </a:rPr>
              <a:t> </a:t>
            </a:r>
            <a:r>
              <a:rPr lang="en-US" sz="3200" b="1" dirty="0" err="1">
                <a:solidFill>
                  <a:srgbClr val="00853F"/>
                </a:solidFill>
              </a:rPr>
              <a:t>persönlich</a:t>
            </a:r>
            <a:r>
              <a:rPr lang="en-US" sz="3200" b="1" dirty="0">
                <a:solidFill>
                  <a:srgbClr val="00853F"/>
                </a:solidFill>
              </a:rPr>
              <a:t>?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B28FB41-18C2-AD57-7DCF-F37E357E609A}"/>
              </a:ext>
            </a:extLst>
          </p:cNvPr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A44057B-3CD1-97D0-E742-064654992D65}"/>
              </a:ext>
            </a:extLst>
          </p:cNvPr>
          <p:cNvSpPr/>
          <p:nvPr/>
        </p:nvSpPr>
        <p:spPr>
          <a:xfrm>
            <a:off x="731520" y="1280160"/>
            <a:ext cx="105156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200" dirty="0"/>
          </a:p>
        </p:txBody>
      </p:sp>
      <p:graphicFrame>
        <p:nvGraphicFramePr>
          <p:cNvPr id="15" name="Diagramm 14">
            <a:extLst>
              <a:ext uri="{FF2B5EF4-FFF2-40B4-BE49-F238E27FC236}">
                <a16:creationId xmlns:a16="http://schemas.microsoft.com/office/drawing/2014/main" id="{92D609C7-94FE-B3CB-54C7-72900C5A30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9580394"/>
              </p:ext>
            </p:extLst>
          </p:nvPr>
        </p:nvGraphicFramePr>
        <p:xfrm>
          <a:off x="-1018153" y="2522964"/>
          <a:ext cx="5781011" cy="2259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A0530F0E-2FD4-79D5-C5DC-20A2FAE8D202}"/>
              </a:ext>
            </a:extLst>
          </p:cNvPr>
          <p:cNvSpPr/>
          <p:nvPr/>
        </p:nvSpPr>
        <p:spPr>
          <a:xfrm>
            <a:off x="3057932" y="3343834"/>
            <a:ext cx="978408" cy="484632"/>
          </a:xfrm>
          <a:prstGeom prst="rightArrow">
            <a:avLst/>
          </a:prstGeom>
          <a:solidFill>
            <a:srgbClr val="00B1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E293C0A-FB82-2EC2-CB46-DF738EA494D1}"/>
              </a:ext>
            </a:extLst>
          </p:cNvPr>
          <p:cNvSpPr txBox="1"/>
          <p:nvPr/>
        </p:nvSpPr>
        <p:spPr>
          <a:xfrm>
            <a:off x="5119065" y="4797310"/>
            <a:ext cx="6606386" cy="284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de-DE" sz="1050" b="1" i="0" dirty="0">
                <a:effectLst/>
                <a:latin typeface="Segoe UI" panose="020B0502040204020203" pitchFamily="34" charset="0"/>
              </a:rPr>
              <a:t>Wichtig:</a:t>
            </a:r>
            <a:r>
              <a:rPr lang="de-DE" sz="1050" b="0" i="0" dirty="0">
                <a:effectLst/>
                <a:latin typeface="Segoe UI" panose="020B0502040204020203" pitchFamily="34" charset="0"/>
              </a:rPr>
              <a:t> Die tatsächlichen Kosten hängen vom individuellen Wärmeverbrauch ab.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3F03EA5-0D8B-2363-C726-6361692D842D}"/>
              </a:ext>
            </a:extLst>
          </p:cNvPr>
          <p:cNvSpPr txBox="1"/>
          <p:nvPr/>
        </p:nvSpPr>
        <p:spPr>
          <a:xfrm>
            <a:off x="733146" y="5577840"/>
            <a:ext cx="91350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Verträge müssen bis spätestens 01.11.26 unterschrieben zurückgegeben sein!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4DB3408C-C4FB-3EC5-7D06-8861732A8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441926"/>
              </p:ext>
            </p:extLst>
          </p:nvPr>
        </p:nvGraphicFramePr>
        <p:xfrm>
          <a:off x="4196080" y="2522964"/>
          <a:ext cx="7672069" cy="212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828">
                  <a:extLst>
                    <a:ext uri="{9D8B030D-6E8A-4147-A177-3AD203B41FA5}">
                      <a16:colId xmlns:a16="http://schemas.microsoft.com/office/drawing/2014/main" val="1748599896"/>
                    </a:ext>
                  </a:extLst>
                </a:gridCol>
                <a:gridCol w="1655275">
                  <a:extLst>
                    <a:ext uri="{9D8B030D-6E8A-4147-A177-3AD203B41FA5}">
                      <a16:colId xmlns:a16="http://schemas.microsoft.com/office/drawing/2014/main" val="983373209"/>
                    </a:ext>
                  </a:extLst>
                </a:gridCol>
                <a:gridCol w="1428660">
                  <a:extLst>
                    <a:ext uri="{9D8B030D-6E8A-4147-A177-3AD203B41FA5}">
                      <a16:colId xmlns:a16="http://schemas.microsoft.com/office/drawing/2014/main" val="2273922414"/>
                    </a:ext>
                  </a:extLst>
                </a:gridCol>
                <a:gridCol w="2009977">
                  <a:extLst>
                    <a:ext uri="{9D8B030D-6E8A-4147-A177-3AD203B41FA5}">
                      <a16:colId xmlns:a16="http://schemas.microsoft.com/office/drawing/2014/main" val="343978741"/>
                    </a:ext>
                  </a:extLst>
                </a:gridCol>
                <a:gridCol w="2120329">
                  <a:extLst>
                    <a:ext uri="{9D8B030D-6E8A-4147-A177-3AD203B41FA5}">
                      <a16:colId xmlns:a16="http://schemas.microsoft.com/office/drawing/2014/main" val="3400744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Arbeitspreis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20.000 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10,71 ct / kWh </a:t>
                      </a:r>
                      <a:r>
                        <a:rPr lang="de-DE" dirty="0">
                          <a:sym typeface="Wingdings" panose="05000000000000000000" pitchFamily="2" charset="2"/>
                        </a:rPr>
                        <a:t>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2.142,00 €  brutto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003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Leistungspreis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14kW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44,33 €/kW jährlich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620,62 €  brutto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560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Messpreis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16,90 €/ Monat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202,80 € brutto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783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2.965,42 € brutto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2511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(247,12 € monatlich)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501769"/>
                  </a:ext>
                </a:extLst>
              </a:tr>
            </a:tbl>
          </a:graphicData>
        </a:graphic>
      </p:graphicFrame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2072ECC-3E28-C668-1C43-16FB9CFA1B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F90B100C-FF19-1C58-2445-13439859AC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376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853F"/>
                </a:solidFill>
              </a:rPr>
              <a:t>Vielen Dank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1280160"/>
            <a:ext cx="105156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404040"/>
                </a:solidFill>
              </a:rPr>
              <a:t>Fragen und Diskussion</a:t>
            </a:r>
            <a:endParaRPr lang="en-US" sz="320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FB9B3C9A-775A-C476-3B7A-4E50BF8128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C6FBDA5-4D0E-F5A0-FC08-D2B40DC8D5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13</a:t>
            </a:fld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9FF0621-1B8B-143D-1A81-A9CEABA71ABD}"/>
              </a:ext>
            </a:extLst>
          </p:cNvPr>
          <p:cNvSpPr txBox="1"/>
          <p:nvPr/>
        </p:nvSpPr>
        <p:spPr>
          <a:xfrm>
            <a:off x="5997272" y="2653722"/>
            <a:ext cx="5356528" cy="181588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/>
              <a:t>Weitere Infos / aktueller Stand</a:t>
            </a:r>
          </a:p>
          <a:p>
            <a:r>
              <a:rPr lang="de-DE" sz="2800" dirty="0">
                <a:hlinkClick r:id="rId3"/>
              </a:rPr>
              <a:t>www.frischer-nordwind.de</a:t>
            </a:r>
            <a:endParaRPr lang="de-DE" sz="2800" dirty="0"/>
          </a:p>
          <a:p>
            <a:endParaRPr lang="de-DE" sz="2800" dirty="0"/>
          </a:p>
          <a:p>
            <a:r>
              <a:rPr lang="de-DE" sz="2800" dirty="0"/>
              <a:t>www.fernwärmenetz-linnau.de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853F"/>
                </a:solidFill>
              </a:rPr>
              <a:t>Warum wir heute hier sind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1280160"/>
            <a:ext cx="105156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404040"/>
                </a:solidFill>
              </a:rPr>
              <a:t>•</a:t>
            </a:r>
            <a:r>
              <a:rPr lang="en-US" sz="3200" dirty="0">
                <a:solidFill>
                  <a:srgbClr val="404040"/>
                </a:solidFill>
              </a:rPr>
              <a:t> </a:t>
            </a:r>
            <a:r>
              <a:rPr lang="en-US" sz="2200" dirty="0">
                <a:solidFill>
                  <a:srgbClr val="404040"/>
                </a:solidFill>
              </a:rPr>
              <a:t>EEG-Vergütung endet zum 31.12.2026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404040"/>
                </a:solidFill>
              </a:rPr>
              <a:t>• Neue wirtschaftliche Rahmenbedingungen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404040"/>
                </a:solidFill>
              </a:rPr>
              <a:t>• Langfristige Sicherung des Wärmenetzes</a:t>
            </a:r>
            <a:endParaRPr lang="en-US" sz="220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F31171C9-5B98-AA06-0938-E8A2437EAF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99894A7-1C13-ED41-392E-EA8C2F82D8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2</a:t>
            </a:fld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853F"/>
                </a:solidFill>
              </a:rPr>
              <a:t>Unser Konzept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4217552" cy="11797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404040"/>
                </a:solidFill>
              </a:rPr>
              <a:t>• Bestandsanlage Linnau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404040"/>
                </a:solidFill>
              </a:rPr>
              <a:t>• Satelliten-BHKW Lindewitt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404040"/>
                </a:solidFill>
              </a:rPr>
              <a:t>• </a:t>
            </a:r>
            <a:r>
              <a:rPr lang="en-US" sz="2200" dirty="0" err="1">
                <a:solidFill>
                  <a:srgbClr val="404040"/>
                </a:solidFill>
              </a:rPr>
              <a:t>Satelliten</a:t>
            </a:r>
            <a:r>
              <a:rPr lang="en-US" sz="2200" dirty="0">
                <a:solidFill>
                  <a:srgbClr val="404040"/>
                </a:solidFill>
              </a:rPr>
              <a:t>-BHKW </a:t>
            </a:r>
            <a:r>
              <a:rPr lang="en-US" sz="2200" dirty="0" err="1">
                <a:solidFill>
                  <a:srgbClr val="404040"/>
                </a:solidFill>
              </a:rPr>
              <a:t>Lüngerau</a:t>
            </a:r>
            <a:endParaRPr lang="en-US" sz="22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944C900-BD01-3890-4922-9B0F46ABF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2356701"/>
            <a:ext cx="11474306" cy="4135539"/>
          </a:xfrm>
          <a:prstGeom prst="rect">
            <a:avLst/>
          </a:prstGeom>
        </p:spPr>
      </p:pic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E542370E-A216-DEAF-58D6-44758A314E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3C9A5E71-81A7-AE30-1B21-19AD6D0B8F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3</a:t>
            </a:fld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43732-1341-AFEF-61D1-50DFFBC9D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95A3436-DBE3-B23F-7D44-F5DF674CC43A}"/>
              </a:ext>
            </a:extLst>
          </p:cNvPr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CA37440-90DD-E613-0BBA-70AAEBC803D6}"/>
              </a:ext>
            </a:extLst>
          </p:cNvPr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00853F"/>
                </a:solidFill>
              </a:rPr>
              <a:t>Standorte</a:t>
            </a:r>
            <a:r>
              <a:rPr lang="en-US" sz="3200" b="1" dirty="0">
                <a:solidFill>
                  <a:srgbClr val="00853F"/>
                </a:solidFill>
              </a:rPr>
              <a:t> I - III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C96DB81-032E-C143-6C86-2873B0106A75}"/>
              </a:ext>
            </a:extLst>
          </p:cNvPr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63EA908-8FAB-75D0-0233-3F7C8DC8DBFA}"/>
              </a:ext>
            </a:extLst>
          </p:cNvPr>
          <p:cNvSpPr txBox="1"/>
          <p:nvPr/>
        </p:nvSpPr>
        <p:spPr>
          <a:xfrm>
            <a:off x="1203158" y="29276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graphicFrame>
        <p:nvGraphicFramePr>
          <p:cNvPr id="25" name="Diagramm 24">
            <a:extLst>
              <a:ext uri="{FF2B5EF4-FFF2-40B4-BE49-F238E27FC236}">
                <a16:creationId xmlns:a16="http://schemas.microsoft.com/office/drawing/2014/main" id="{922EEC7F-4206-B79D-2623-06C92F26AD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0371438"/>
              </p:ext>
            </p:extLst>
          </p:nvPr>
        </p:nvGraphicFramePr>
        <p:xfrm>
          <a:off x="2237686" y="1564848"/>
          <a:ext cx="7713579" cy="48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FE63D8C1-77C8-9C06-6E0C-BF8D2FC9D1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BFE7738-2787-2C25-FBEE-AF93DB4311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0918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362DA-EF36-F85C-D2BB-8C2F43A77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E1731A4-66A1-C0BF-D7A1-1F15F97268BA}"/>
              </a:ext>
            </a:extLst>
          </p:cNvPr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57F4042-9659-AC0E-A4E9-820CB2DAEE08}"/>
              </a:ext>
            </a:extLst>
          </p:cNvPr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00853F"/>
                </a:solidFill>
              </a:rPr>
              <a:t>Zeitplan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06F5177-D47A-4687-A352-77BC580A630E}"/>
              </a:ext>
            </a:extLst>
          </p:cNvPr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5D1B136-6CED-8855-1B94-6CA8CF60D2DC}"/>
              </a:ext>
            </a:extLst>
          </p:cNvPr>
          <p:cNvSpPr/>
          <p:nvPr/>
        </p:nvSpPr>
        <p:spPr>
          <a:xfrm>
            <a:off x="731520" y="1280160"/>
            <a:ext cx="105156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2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8C10AE7-9EBC-2C99-BA52-88DF5AEF887C}"/>
              </a:ext>
            </a:extLst>
          </p:cNvPr>
          <p:cNvSpPr txBox="1"/>
          <p:nvPr/>
        </p:nvSpPr>
        <p:spPr>
          <a:xfrm>
            <a:off x="1203158" y="29276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3F6C822E-18CA-4F0B-9425-6128E2F256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338662"/>
              </p:ext>
            </p:extLst>
          </p:nvPr>
        </p:nvGraphicFramePr>
        <p:xfrm>
          <a:off x="2039660" y="1321832"/>
          <a:ext cx="8112680" cy="4935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43C2E7F5-E018-6794-C062-74AA384846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97350462-B6AC-FB82-9701-B2D9C67452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7498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009C9-E8F7-77D0-A101-07249C20B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49B2505-D5C1-8FE2-15A1-590B1F5139B9}"/>
              </a:ext>
            </a:extLst>
          </p:cNvPr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E875DF6-3C31-4155-BC99-956293EC2FF8}"/>
              </a:ext>
            </a:extLst>
          </p:cNvPr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853F"/>
                </a:solidFill>
              </a:rPr>
              <a:t>Ihre Vorteile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C84F18A-E490-C72F-8669-92C58C351DD2}"/>
              </a:ext>
            </a:extLst>
          </p:cNvPr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B569B124-FFC3-2F72-7DC1-70A3546DE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1675636"/>
              </p:ext>
            </p:extLst>
          </p:nvPr>
        </p:nvGraphicFramePr>
        <p:xfrm>
          <a:off x="1782796" y="1772826"/>
          <a:ext cx="8623360" cy="418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2657209-280E-7028-2B8E-CC8EFBF007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D5230AE-0991-F61E-D91C-2DF4463427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52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63672-603E-E3ED-2571-7337CDD86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E1A8450-C4FA-10CE-8C03-D6472CD24B8C}"/>
              </a:ext>
            </a:extLst>
          </p:cNvPr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22C0076-ED57-4604-49D1-808A20DCF4CF}"/>
              </a:ext>
            </a:extLst>
          </p:cNvPr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853F"/>
                </a:solidFill>
              </a:rPr>
              <a:t>Installation </a:t>
            </a:r>
            <a:r>
              <a:rPr lang="en-US" sz="3200" b="1" dirty="0" err="1">
                <a:solidFill>
                  <a:srgbClr val="00853F"/>
                </a:solidFill>
              </a:rPr>
              <a:t>im</a:t>
            </a:r>
            <a:r>
              <a:rPr lang="en-US" sz="3200" b="1" dirty="0">
                <a:solidFill>
                  <a:srgbClr val="00853F"/>
                </a:solidFill>
              </a:rPr>
              <a:t> Haus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6AC4715-BB53-90C4-2D01-51705B240B79}"/>
              </a:ext>
            </a:extLst>
          </p:cNvPr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BBD032A-29B7-0103-5B6D-005BB240EB79}"/>
              </a:ext>
            </a:extLst>
          </p:cNvPr>
          <p:cNvSpPr/>
          <p:nvPr/>
        </p:nvSpPr>
        <p:spPr>
          <a:xfrm>
            <a:off x="731520" y="1280160"/>
            <a:ext cx="105156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2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0B9EC86-3C0E-247F-B60A-DBB715F91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05" y="1206385"/>
            <a:ext cx="3084421" cy="318650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079D756-5ED1-94B7-F9F0-C1FA81F06DBB}"/>
              </a:ext>
            </a:extLst>
          </p:cNvPr>
          <p:cNvSpPr txBox="1"/>
          <p:nvPr/>
        </p:nvSpPr>
        <p:spPr>
          <a:xfrm>
            <a:off x="542041" y="4388615"/>
            <a:ext cx="12961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de-DE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Abmessung</a:t>
            </a:r>
          </a:p>
          <a:p>
            <a:pPr>
              <a:spcAft>
                <a:spcPts val="600"/>
              </a:spcAft>
              <a:buNone/>
            </a:pPr>
            <a:r>
              <a:rPr lang="de-DE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x H x T</a:t>
            </a:r>
          </a:p>
          <a:p>
            <a:pPr>
              <a:spcAft>
                <a:spcPts val="600"/>
              </a:spcAft>
              <a:buNone/>
            </a:pPr>
            <a:r>
              <a:rPr lang="de-DE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 x 100 x 50 cm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E397B0F4-A249-AA1C-E27C-165D3505E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687463"/>
              </p:ext>
            </p:extLst>
          </p:nvPr>
        </p:nvGraphicFramePr>
        <p:xfrm>
          <a:off x="3469064" y="2712720"/>
          <a:ext cx="7988110" cy="25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9126">
                  <a:extLst>
                    <a:ext uri="{9D8B030D-6E8A-4147-A177-3AD203B41FA5}">
                      <a16:colId xmlns:a16="http://schemas.microsoft.com/office/drawing/2014/main" val="3000087595"/>
                    </a:ext>
                  </a:extLst>
                </a:gridCol>
                <a:gridCol w="4848984">
                  <a:extLst>
                    <a:ext uri="{9D8B030D-6E8A-4147-A177-3AD203B41FA5}">
                      <a16:colId xmlns:a16="http://schemas.microsoft.com/office/drawing/2014/main" val="198334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Hausbesitzer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Fernwärmegesellschaft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077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dirty="0"/>
                        <a:t>Übergabestation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Fernwärmeleitung bis ins Gebäude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948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dirty="0"/>
                        <a:t>Installation im Gebäude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Absperrarmatur im Gebäude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114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Wärmemengenmessung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097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381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845436"/>
                  </a:ext>
                </a:extLst>
              </a:tr>
            </a:tbl>
          </a:graphicData>
        </a:graphic>
      </p:graphicFrame>
      <p:sp>
        <p:nvSpPr>
          <p:cNvPr id="12" name="Textfeld 11">
            <a:extLst>
              <a:ext uri="{FF2B5EF4-FFF2-40B4-BE49-F238E27FC236}">
                <a16:creationId xmlns:a16="http://schemas.microsoft.com/office/drawing/2014/main" id="{8C109285-3A73-1C91-E22C-C1DB5EDD2A44}"/>
              </a:ext>
            </a:extLst>
          </p:cNvPr>
          <p:cNvSpPr txBox="1"/>
          <p:nvPr/>
        </p:nvSpPr>
        <p:spPr>
          <a:xfrm>
            <a:off x="3469064" y="2141497"/>
            <a:ext cx="4758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Eigentumsgrenzen / Zuordnung</a:t>
            </a:r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52111A7E-B8B7-4444-5029-6FC9BD5C4B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AA009655-CFC2-D96E-C60B-5110BD6345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6520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00853F"/>
                </a:solidFill>
              </a:rPr>
              <a:t>Kostenschätzung</a:t>
            </a:r>
            <a:r>
              <a:rPr lang="en-US" sz="3200" b="1" dirty="0">
                <a:solidFill>
                  <a:srgbClr val="00853F"/>
                </a:solidFill>
              </a:rPr>
              <a:t>  </a:t>
            </a:r>
            <a:r>
              <a:rPr lang="en-US" sz="3200" b="1" dirty="0" err="1">
                <a:solidFill>
                  <a:srgbClr val="00853F"/>
                </a:solidFill>
              </a:rPr>
              <a:t>Beispiel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1D5E01E-77E2-7272-D8EA-3F41476E8FDE}"/>
              </a:ext>
            </a:extLst>
          </p:cNvPr>
          <p:cNvSpPr txBox="1"/>
          <p:nvPr/>
        </p:nvSpPr>
        <p:spPr>
          <a:xfrm>
            <a:off x="226243" y="2246233"/>
            <a:ext cx="45747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/>
              <a:t>Jedes Haus benötigt eine eigene Bewertung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2186520-BADA-1476-0208-951688346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018" y="502920"/>
            <a:ext cx="5734850" cy="5811061"/>
          </a:xfrm>
          <a:prstGeom prst="rect">
            <a:avLst/>
          </a:prstGeom>
        </p:spPr>
      </p:pic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C9E6F90-E302-4703-09D5-700FB12278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7515B073-3732-3F6A-C42A-78FB9AFEA1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8</a:t>
            </a:fld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937A0-851E-6FA7-35B2-5272999E8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CD85AAA-0B93-C721-4F8F-33708F229C3D}"/>
              </a:ext>
            </a:extLst>
          </p:cNvPr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0B140"/>
          </a:solidFill>
          <a:ln w="12700">
            <a:solidFill>
              <a:srgbClr val="00B140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9A4B708-07E9-23EC-481A-2902C9A45C54}"/>
              </a:ext>
            </a:extLst>
          </p:cNvPr>
          <p:cNvSpPr/>
          <p:nvPr/>
        </p:nvSpPr>
        <p:spPr>
          <a:xfrm>
            <a:off x="365760" y="502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00853F"/>
                </a:solidFill>
              </a:rPr>
              <a:t>Kostenschätzung</a:t>
            </a:r>
            <a:r>
              <a:rPr lang="en-US" sz="3200" b="1" dirty="0">
                <a:solidFill>
                  <a:srgbClr val="00853F"/>
                </a:solidFill>
              </a:rPr>
              <a:t>  </a:t>
            </a:r>
            <a:r>
              <a:rPr lang="en-US" sz="3200" b="1" dirty="0" err="1">
                <a:solidFill>
                  <a:srgbClr val="00853F"/>
                </a:solidFill>
              </a:rPr>
              <a:t>Beispiel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13F4393-CB7F-23FB-1619-C97B14C58217}"/>
              </a:ext>
            </a:extLst>
          </p:cNvPr>
          <p:cNvSpPr/>
          <p:nvPr/>
        </p:nvSpPr>
        <p:spPr>
          <a:xfrm>
            <a:off x="8686800" y="4114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441EC95-9E96-19D0-D8AE-2F6A4348E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52" y="2411971"/>
            <a:ext cx="11512346" cy="2895320"/>
          </a:xfrm>
          <a:prstGeom prst="rect">
            <a:avLst/>
          </a:prstGeom>
        </p:spPr>
      </p:pic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E1A793D8-E950-D272-8535-B69E226B60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www.frischer-Nordwind.de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C056414-77D3-E02A-8510-49344A026B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C7448-6D6F-4C14-B60C-7DF474B424F8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836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</Words>
  <Application>Microsoft Office PowerPoint</Application>
  <PresentationFormat>Breitbild</PresentationFormat>
  <Paragraphs>157</Paragraphs>
  <Slides>13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Segoe UI</vt:lpstr>
      <vt:lpstr>Wingdings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Fernwärme Linnau</dc:title>
  <dc:subject>PptxGenJS Presentation</dc:subject>
  <dc:creator>Heiko Hansen</dc:creator>
  <cp:lastModifiedBy>Kai Andresen</cp:lastModifiedBy>
  <cp:revision>30</cp:revision>
  <cp:lastPrinted>2026-08-24T14:15:05Z</cp:lastPrinted>
  <dcterms:created xsi:type="dcterms:W3CDTF">2026-08-11T13:08:53Z</dcterms:created>
  <dcterms:modified xsi:type="dcterms:W3CDTF">2026-08-25T07:35:57Z</dcterms:modified>
</cp:coreProperties>
</file>